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346" r:id="rId3"/>
    <p:sldId id="257" r:id="rId4"/>
    <p:sldId id="357" r:id="rId5"/>
    <p:sldId id="345" r:id="rId6"/>
    <p:sldId id="358" r:id="rId7"/>
    <p:sldId id="349" r:id="rId8"/>
    <p:sldId id="338" r:id="rId9"/>
    <p:sldId id="347" r:id="rId10"/>
    <p:sldId id="343" r:id="rId11"/>
  </p:sldIdLst>
  <p:sldSz cx="9144000" cy="6858000" type="screen4x3"/>
  <p:notesSz cx="6797675" cy="9926638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7D5DB91-5DA7-44A3-AF9B-6CBDA588F663}">
          <p14:sldIdLst>
            <p14:sldId id="256"/>
            <p14:sldId id="346"/>
            <p14:sldId id="257"/>
            <p14:sldId id="357"/>
            <p14:sldId id="345"/>
            <p14:sldId id="358"/>
            <p14:sldId id="349"/>
            <p14:sldId id="338"/>
            <p14:sldId id="347"/>
          </p14:sldIdLst>
        </p14:section>
        <p14:section name="Раздел без заголовка" id="{EBF3FB2C-0AC3-480C-B34B-A385A04DD0E4}">
          <p14:sldIdLst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1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0CB5B-C44C-47B2-9E79-85CFA3E3FD57}" v="27" dt="2020-02-05T07:29:11.363"/>
    <p1510:client id="{19B3D847-D754-4C44-B7C9-61734A08BE55}" v="3267" dt="2020-02-04T10:46:17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5969" autoAdjust="0"/>
  </p:normalViewPr>
  <p:slideViewPr>
    <p:cSldViewPr snapToGrid="0" snapToObjects="1"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ергей Косилов" userId="1bed49f643d8d151" providerId="LiveId" clId="{41F06AAD-5B24-4223-8CA5-FEED94F1EEE0}"/>
    <pc:docChg chg="undo redo custSel modSld">
      <pc:chgData name="Сергей Косилов" userId="1bed49f643d8d151" providerId="LiveId" clId="{41F06AAD-5B24-4223-8CA5-FEED94F1EEE0}" dt="2020-02-02T19:49:15.439" v="84" actId="20577"/>
      <pc:docMkLst>
        <pc:docMk/>
      </pc:docMkLst>
      <pc:sldChg chg="modSp">
        <pc:chgData name="Сергей Косилов" userId="1bed49f643d8d151" providerId="LiveId" clId="{41F06AAD-5B24-4223-8CA5-FEED94F1EEE0}" dt="2020-02-02T19:48:46.250" v="76" actId="1076"/>
        <pc:sldMkLst>
          <pc:docMk/>
          <pc:sldMk cId="2211209320" sldId="256"/>
        </pc:sldMkLst>
        <pc:spChg chg="mod">
          <ac:chgData name="Сергей Косилов" userId="1bed49f643d8d151" providerId="LiveId" clId="{41F06AAD-5B24-4223-8CA5-FEED94F1EEE0}" dt="2020-02-02T19:48:42.867" v="75" actId="1076"/>
          <ac:spMkLst>
            <pc:docMk/>
            <pc:sldMk cId="2211209320" sldId="256"/>
            <ac:spMk id="8" creationId="{C92C4980-FD16-42B9-AEFB-46B7BB425DF0}"/>
          </ac:spMkLst>
        </pc:spChg>
        <pc:spChg chg="mod">
          <ac:chgData name="Сергей Косилов" userId="1bed49f643d8d151" providerId="LiveId" clId="{41F06AAD-5B24-4223-8CA5-FEED94F1EEE0}" dt="2020-02-02T19:48:11.042" v="72" actId="20577"/>
          <ac:spMkLst>
            <pc:docMk/>
            <pc:sldMk cId="2211209320" sldId="256"/>
            <ac:spMk id="10" creationId="{00000000-0000-0000-0000-000000000000}"/>
          </ac:spMkLst>
        </pc:spChg>
        <pc:spChg chg="mod">
          <ac:chgData name="Сергей Косилов" userId="1bed49f643d8d151" providerId="LiveId" clId="{41F06AAD-5B24-4223-8CA5-FEED94F1EEE0}" dt="2020-02-02T19:48:46.250" v="76" actId="1076"/>
          <ac:spMkLst>
            <pc:docMk/>
            <pc:sldMk cId="2211209320" sldId="256"/>
            <ac:spMk id="11" creationId="{86C70F3F-7504-41A3-AF9A-248A954BE84C}"/>
          </ac:spMkLst>
        </pc:spChg>
        <pc:picChg chg="mod">
          <ac:chgData name="Сергей Косилов" userId="1bed49f643d8d151" providerId="LiveId" clId="{41F06AAD-5B24-4223-8CA5-FEED94F1EEE0}" dt="2020-02-02T19:47:39.032" v="41" actId="1036"/>
          <ac:picMkLst>
            <pc:docMk/>
            <pc:sldMk cId="2211209320" sldId="256"/>
            <ac:picMk id="4098" creationId="{00000000-0000-0000-0000-000000000000}"/>
          </ac:picMkLst>
        </pc:picChg>
      </pc:sldChg>
      <pc:sldChg chg="modSp">
        <pc:chgData name="Сергей Косилов" userId="1bed49f643d8d151" providerId="LiveId" clId="{41F06AAD-5B24-4223-8CA5-FEED94F1EEE0}" dt="2020-02-02T19:49:06.880" v="80" actId="20577"/>
        <pc:sldMkLst>
          <pc:docMk/>
          <pc:sldMk cId="1297721210" sldId="257"/>
        </pc:sldMkLst>
        <pc:spChg chg="mod">
          <ac:chgData name="Сергей Косилов" userId="1bed49f643d8d151" providerId="LiveId" clId="{41F06AAD-5B24-4223-8CA5-FEED94F1EEE0}" dt="2020-02-02T19:49:06.880" v="80" actId="20577"/>
          <ac:spMkLst>
            <pc:docMk/>
            <pc:sldMk cId="1297721210" sldId="257"/>
            <ac:spMk id="18" creationId="{00000000-0000-0000-0000-000000000000}"/>
          </ac:spMkLst>
        </pc:spChg>
      </pc:sldChg>
      <pc:sldChg chg="modSp">
        <pc:chgData name="Сергей Косилов" userId="1bed49f643d8d151" providerId="LiveId" clId="{41F06AAD-5B24-4223-8CA5-FEED94F1EEE0}" dt="2020-02-02T19:49:15.439" v="84" actId="20577"/>
        <pc:sldMkLst>
          <pc:docMk/>
          <pc:sldMk cId="2766080790" sldId="345"/>
        </pc:sldMkLst>
        <pc:spChg chg="mod">
          <ac:chgData name="Сергей Косилов" userId="1bed49f643d8d151" providerId="LiveId" clId="{41F06AAD-5B24-4223-8CA5-FEED94F1EEE0}" dt="2020-02-02T19:49:15.439" v="84" actId="20577"/>
          <ac:spMkLst>
            <pc:docMk/>
            <pc:sldMk cId="2766080790" sldId="345"/>
            <ac:spMk id="18" creationId="{00000000-0000-0000-0000-000000000000}"/>
          </ac:spMkLst>
        </pc:spChg>
      </pc:sldChg>
    </pc:docChg>
  </pc:docChgLst>
  <pc:docChgLst>
    <pc:chgData name="Сергей Косилов" userId="1bed49f643d8d151" providerId="LiveId" clId="{05F0CB5B-C44C-47B2-9E79-85CFA3E3FD57}"/>
    <pc:docChg chg="custSel modSld">
      <pc:chgData name="Сергей Косилов" userId="1bed49f643d8d151" providerId="LiveId" clId="{05F0CB5B-C44C-47B2-9E79-85CFA3E3FD57}" dt="2020-02-05T07:29:11.363" v="117" actId="255"/>
      <pc:docMkLst>
        <pc:docMk/>
      </pc:docMkLst>
      <pc:sldChg chg="modSp">
        <pc:chgData name="Сергей Косилов" userId="1bed49f643d8d151" providerId="LiveId" clId="{05F0CB5B-C44C-47B2-9E79-85CFA3E3FD57}" dt="2020-02-05T07:28:10.631" v="111" actId="179"/>
        <pc:sldMkLst>
          <pc:docMk/>
          <pc:sldMk cId="4004974892" sldId="338"/>
        </pc:sldMkLst>
        <pc:graphicFrameChg chg="mod">
          <ac:chgData name="Сергей Косилов" userId="1bed49f643d8d151" providerId="LiveId" clId="{05F0CB5B-C44C-47B2-9E79-85CFA3E3FD57}" dt="2020-02-05T07:28:10.631" v="111" actId="179"/>
          <ac:graphicFrameMkLst>
            <pc:docMk/>
            <pc:sldMk cId="4004974892" sldId="338"/>
            <ac:graphicFrameMk id="2" creationId="{02E95D97-9421-450F-882D-D91796D1FAFB}"/>
          </ac:graphicFrameMkLst>
        </pc:graphicFrameChg>
      </pc:sldChg>
      <pc:sldChg chg="modSp">
        <pc:chgData name="Сергей Косилов" userId="1bed49f643d8d151" providerId="LiveId" clId="{05F0CB5B-C44C-47B2-9E79-85CFA3E3FD57}" dt="2020-02-05T07:29:11.363" v="117" actId="255"/>
        <pc:sldMkLst>
          <pc:docMk/>
          <pc:sldMk cId="4058617498" sldId="340"/>
        </pc:sldMkLst>
        <pc:graphicFrameChg chg="mod">
          <ac:chgData name="Сергей Косилов" userId="1bed49f643d8d151" providerId="LiveId" clId="{05F0CB5B-C44C-47B2-9E79-85CFA3E3FD57}" dt="2020-02-05T07:29:11.363" v="117" actId="255"/>
          <ac:graphicFrameMkLst>
            <pc:docMk/>
            <pc:sldMk cId="4058617498" sldId="340"/>
            <ac:graphicFrameMk id="5" creationId="{4FCFFDC6-CC31-4A6F-87EB-A6237B144A6A}"/>
          </ac:graphicFrameMkLst>
        </pc:graphicFrameChg>
      </pc:sldChg>
      <pc:sldChg chg="addSp modSp">
        <pc:chgData name="Сергей Косилов" userId="1bed49f643d8d151" providerId="LiveId" clId="{05F0CB5B-C44C-47B2-9E79-85CFA3E3FD57}" dt="2020-02-05T07:23:44.134" v="101" actId="1038"/>
        <pc:sldMkLst>
          <pc:docMk/>
          <pc:sldMk cId="327056920" sldId="343"/>
        </pc:sldMkLst>
        <pc:picChg chg="add mod">
          <ac:chgData name="Сергей Косилов" userId="1bed49f643d8d151" providerId="LiveId" clId="{05F0CB5B-C44C-47B2-9E79-85CFA3E3FD57}" dt="2020-02-05T07:23:44.134" v="101" actId="1038"/>
          <ac:picMkLst>
            <pc:docMk/>
            <pc:sldMk cId="327056920" sldId="343"/>
            <ac:picMk id="12" creationId="{B0C80CEB-85F2-46E1-A493-37BA3F2C5366}"/>
          </ac:picMkLst>
        </pc:picChg>
      </pc:sldChg>
      <pc:sldChg chg="addSp delSp modSp">
        <pc:chgData name="Сергей Косилов" userId="1bed49f643d8d151" providerId="LiveId" clId="{05F0CB5B-C44C-47B2-9E79-85CFA3E3FD57}" dt="2020-02-05T07:25:16.456" v="107" actId="14100"/>
        <pc:sldMkLst>
          <pc:docMk/>
          <pc:sldMk cId="3520084650" sldId="346"/>
        </pc:sldMkLst>
        <pc:spChg chg="mod">
          <ac:chgData name="Сергей Косилов" userId="1bed49f643d8d151" providerId="LiveId" clId="{05F0CB5B-C44C-47B2-9E79-85CFA3E3FD57}" dt="2020-02-05T07:19:39.113" v="74" actId="1035"/>
          <ac:spMkLst>
            <pc:docMk/>
            <pc:sldMk cId="3520084650" sldId="346"/>
            <ac:spMk id="10" creationId="{00000000-0000-0000-0000-000000000000}"/>
          </ac:spMkLst>
        </pc:spChg>
        <pc:spChg chg="add mod">
          <ac:chgData name="Сергей Косилов" userId="1bed49f643d8d151" providerId="LiveId" clId="{05F0CB5B-C44C-47B2-9E79-85CFA3E3FD57}" dt="2020-02-05T07:19:42.560" v="77" actId="1036"/>
          <ac:spMkLst>
            <pc:docMk/>
            <pc:sldMk cId="3520084650" sldId="346"/>
            <ac:spMk id="21" creationId="{E397950F-B22E-472C-9C41-814AC2AFE025}"/>
          </ac:spMkLst>
        </pc:spChg>
        <pc:spChg chg="mod">
          <ac:chgData name="Сергей Косилов" userId="1bed49f643d8d151" providerId="LiveId" clId="{05F0CB5B-C44C-47B2-9E79-85CFA3E3FD57}" dt="2020-02-05T07:19:27.809" v="71" actId="1036"/>
          <ac:spMkLst>
            <pc:docMk/>
            <pc:sldMk cId="3520084650" sldId="346"/>
            <ac:spMk id="22" creationId="{EF83156D-023D-4819-AC38-7922BCAE6386}"/>
          </ac:spMkLst>
        </pc:spChg>
        <pc:spChg chg="add mod">
          <ac:chgData name="Сергей Косилов" userId="1bed49f643d8d151" providerId="LiveId" clId="{05F0CB5B-C44C-47B2-9E79-85CFA3E3FD57}" dt="2020-02-05T07:18:28.045" v="58"/>
          <ac:spMkLst>
            <pc:docMk/>
            <pc:sldMk cId="3520084650" sldId="346"/>
            <ac:spMk id="23" creationId="{045CEB1F-220B-4B4C-B2EE-9592CC56B167}"/>
          </ac:spMkLst>
        </pc:spChg>
        <pc:picChg chg="add del mod">
          <ac:chgData name="Сергей Косилов" userId="1bed49f643d8d151" providerId="LiveId" clId="{05F0CB5B-C44C-47B2-9E79-85CFA3E3FD57}" dt="2020-02-05T07:14:22.714" v="13" actId="478"/>
          <ac:picMkLst>
            <pc:docMk/>
            <pc:sldMk cId="3520084650" sldId="346"/>
            <ac:picMk id="2" creationId="{006F16B9-3CB5-4124-9C35-13261634C2B1}"/>
          </ac:picMkLst>
        </pc:picChg>
        <pc:picChg chg="add del mod">
          <ac:chgData name="Сергей Косилов" userId="1bed49f643d8d151" providerId="LiveId" clId="{05F0CB5B-C44C-47B2-9E79-85CFA3E3FD57}" dt="2020-02-05T07:17:11.177" v="33" actId="478"/>
          <ac:picMkLst>
            <pc:docMk/>
            <pc:sldMk cId="3520084650" sldId="346"/>
            <ac:picMk id="3" creationId="{D087522A-E288-4E11-99B8-25B2CD70D7AB}"/>
          </ac:picMkLst>
        </pc:picChg>
        <pc:picChg chg="add del mod">
          <ac:chgData name="Сергей Косилов" userId="1bed49f643d8d151" providerId="LiveId" clId="{05F0CB5B-C44C-47B2-9E79-85CFA3E3FD57}" dt="2020-02-05T07:16:04.337" v="20" actId="478"/>
          <ac:picMkLst>
            <pc:docMk/>
            <pc:sldMk cId="3520084650" sldId="346"/>
            <ac:picMk id="5" creationId="{8F03E53D-7E61-421D-A6F5-D1FAA216F286}"/>
          </ac:picMkLst>
        </pc:picChg>
        <pc:picChg chg="add mod">
          <ac:chgData name="Сергей Косилов" userId="1bed49f643d8d151" providerId="LiveId" clId="{05F0CB5B-C44C-47B2-9E79-85CFA3E3FD57}" dt="2020-02-05T07:16:30.028" v="32" actId="14100"/>
          <ac:picMkLst>
            <pc:docMk/>
            <pc:sldMk cId="3520084650" sldId="346"/>
            <ac:picMk id="7" creationId="{E86D9466-91EB-47B6-99A6-17E7D9ADE845}"/>
          </ac:picMkLst>
        </pc:picChg>
        <pc:picChg chg="add del mod">
          <ac:chgData name="Сергей Косилов" userId="1bed49f643d8d151" providerId="LiveId" clId="{05F0CB5B-C44C-47B2-9E79-85CFA3E3FD57}" dt="2020-02-05T07:25:04.342" v="102" actId="478"/>
          <ac:picMkLst>
            <pc:docMk/>
            <pc:sldMk cId="3520084650" sldId="346"/>
            <ac:picMk id="9" creationId="{62630AA7-D2B2-4C3C-9513-20E2B3FB6F09}"/>
          </ac:picMkLst>
        </pc:picChg>
        <pc:picChg chg="add mod">
          <ac:chgData name="Сергей Косилов" userId="1bed49f643d8d151" providerId="LiveId" clId="{05F0CB5B-C44C-47B2-9E79-85CFA3E3FD57}" dt="2020-02-05T07:25:16.456" v="107" actId="14100"/>
          <ac:picMkLst>
            <pc:docMk/>
            <pc:sldMk cId="3520084650" sldId="346"/>
            <ac:picMk id="13" creationId="{583ADD78-2741-4AB5-BF31-F9263017FA9D}"/>
          </ac:picMkLst>
        </pc:picChg>
        <pc:picChg chg="del">
          <ac:chgData name="Сергей Косилов" userId="1bed49f643d8d151" providerId="LiveId" clId="{05F0CB5B-C44C-47B2-9E79-85CFA3E3FD57}" dt="2020-02-05T07:12:36.911" v="6" actId="478"/>
          <ac:picMkLst>
            <pc:docMk/>
            <pc:sldMk cId="3520084650" sldId="346"/>
            <ac:picMk id="19" creationId="{7CEDE02F-19A1-469C-AB78-4677CD06A72C}"/>
          </ac:picMkLst>
        </pc:picChg>
        <pc:picChg chg="del">
          <ac:chgData name="Сергей Косилов" userId="1bed49f643d8d151" providerId="LiveId" clId="{05F0CB5B-C44C-47B2-9E79-85CFA3E3FD57}" dt="2020-02-05T07:13:50.363" v="7" actId="478"/>
          <ac:picMkLst>
            <pc:docMk/>
            <pc:sldMk cId="3520084650" sldId="346"/>
            <ac:picMk id="20" creationId="{9FD01089-9ED9-4404-A506-3F5782DF992B}"/>
          </ac:picMkLst>
        </pc:picChg>
      </pc:sldChg>
    </pc:docChg>
  </pc:docChgLst>
  <pc:docChgLst>
    <pc:chgData name="Сергей Косилов" userId="1bed49f643d8d151" providerId="LiveId" clId="{19B3D847-D754-4C44-B7C9-61734A08BE55}"/>
    <pc:docChg chg="undo redo custSel addSld delSld modSld sldOrd modSection">
      <pc:chgData name="Сергей Косилов" userId="1bed49f643d8d151" providerId="LiveId" clId="{19B3D847-D754-4C44-B7C9-61734A08BE55}" dt="2020-02-04T10:46:17.979" v="6106" actId="20577"/>
      <pc:docMkLst>
        <pc:docMk/>
      </pc:docMkLst>
      <pc:sldChg chg="addSp modSp">
        <pc:chgData name="Сергей Косилов" userId="1bed49f643d8d151" providerId="LiveId" clId="{19B3D847-D754-4C44-B7C9-61734A08BE55}" dt="2020-02-03T09:17:52.408" v="240" actId="1036"/>
        <pc:sldMkLst>
          <pc:docMk/>
          <pc:sldMk cId="2211209320" sldId="256"/>
        </pc:sldMkLst>
        <pc:spChg chg="add mod">
          <ac:chgData name="Сергей Косилов" userId="1bed49f643d8d151" providerId="LiveId" clId="{19B3D847-D754-4C44-B7C9-61734A08BE55}" dt="2020-02-03T09:17:44.464" v="227" actId="1038"/>
          <ac:spMkLst>
            <pc:docMk/>
            <pc:sldMk cId="2211209320" sldId="256"/>
            <ac:spMk id="8" creationId="{C92C4980-FD16-42B9-AEFB-46B7BB425DF0}"/>
          </ac:spMkLst>
        </pc:spChg>
        <pc:spChg chg="mod">
          <ac:chgData name="Сергей Косилов" userId="1bed49f643d8d151" providerId="LiveId" clId="{19B3D847-D754-4C44-B7C9-61734A08BE55}" dt="2020-02-01T10:07:36.819" v="49" actId="1035"/>
          <ac:spMkLst>
            <pc:docMk/>
            <pc:sldMk cId="2211209320" sldId="256"/>
            <ac:spMk id="9" creationId="{00000000-0000-0000-0000-000000000000}"/>
          </ac:spMkLst>
        </pc:spChg>
        <pc:spChg chg="mod">
          <ac:chgData name="Сергей Косилов" userId="1bed49f643d8d151" providerId="LiveId" clId="{19B3D847-D754-4C44-B7C9-61734A08BE55}" dt="2020-02-03T09:17:52.408" v="240" actId="1036"/>
          <ac:spMkLst>
            <pc:docMk/>
            <pc:sldMk cId="2211209320" sldId="256"/>
            <ac:spMk id="10" creationId="{00000000-0000-0000-0000-000000000000}"/>
          </ac:spMkLst>
        </pc:spChg>
        <pc:spChg chg="add mod">
          <ac:chgData name="Сергей Косилов" userId="1bed49f643d8d151" providerId="LiveId" clId="{19B3D847-D754-4C44-B7C9-61734A08BE55}" dt="2020-02-03T09:17:00.865" v="188" actId="21"/>
          <ac:spMkLst>
            <pc:docMk/>
            <pc:sldMk cId="2211209320" sldId="256"/>
            <ac:spMk id="11" creationId="{86C70F3F-7504-41A3-AF9A-248A954BE84C}"/>
          </ac:spMkLst>
        </pc:spChg>
        <pc:spChg chg="mod">
          <ac:chgData name="Сергей Косилов" userId="1bed49f643d8d151" providerId="LiveId" clId="{19B3D847-D754-4C44-B7C9-61734A08BE55}" dt="2020-02-01T10:06:22.228" v="1" actId="20577"/>
          <ac:spMkLst>
            <pc:docMk/>
            <pc:sldMk cId="2211209320" sldId="256"/>
            <ac:spMk id="12" creationId="{00000000-0000-0000-0000-000000000000}"/>
          </ac:spMkLst>
        </pc:spChg>
        <pc:picChg chg="mod">
          <ac:chgData name="Сергей Косилов" userId="1bed49f643d8d151" providerId="LiveId" clId="{19B3D847-D754-4C44-B7C9-61734A08BE55}" dt="2020-02-03T09:17:40.402" v="219" actId="1076"/>
          <ac:picMkLst>
            <pc:docMk/>
            <pc:sldMk cId="2211209320" sldId="256"/>
            <ac:picMk id="4098" creationId="{00000000-0000-0000-0000-000000000000}"/>
          </ac:picMkLst>
        </pc:picChg>
      </pc:sldChg>
      <pc:sldChg chg="addSp delSp modSp mod">
        <pc:chgData name="Сергей Косилов" userId="1bed49f643d8d151" providerId="LiveId" clId="{19B3D847-D754-4C44-B7C9-61734A08BE55}" dt="2020-02-04T10:43:04.712" v="6053" actId="20577"/>
        <pc:sldMkLst>
          <pc:docMk/>
          <pc:sldMk cId="1297721210" sldId="257"/>
        </pc:sldMkLst>
        <pc:spChg chg="mod">
          <ac:chgData name="Сергей Косилов" userId="1bed49f643d8d151" providerId="LiveId" clId="{19B3D847-D754-4C44-B7C9-61734A08BE55}" dt="2020-02-03T09:27:47.654" v="745" actId="14100"/>
          <ac:spMkLst>
            <pc:docMk/>
            <pc:sldMk cId="1297721210" sldId="257"/>
            <ac:spMk id="3" creationId="{00000000-0000-0000-0000-000000000000}"/>
          </ac:spMkLst>
        </pc:spChg>
        <pc:spChg chg="mod">
          <ac:chgData name="Сергей Косилов" userId="1bed49f643d8d151" providerId="LiveId" clId="{19B3D847-D754-4C44-B7C9-61734A08BE55}" dt="2020-02-04T10:43:04.712" v="6053" actId="20577"/>
          <ac:spMkLst>
            <pc:docMk/>
            <pc:sldMk cId="1297721210" sldId="257"/>
            <ac:spMk id="10" creationId="{00000000-0000-0000-0000-000000000000}"/>
          </ac:spMkLst>
        </pc:spChg>
        <pc:spChg chg="mod">
          <ac:chgData name="Сергей Косилов" userId="1bed49f643d8d151" providerId="LiveId" clId="{19B3D847-D754-4C44-B7C9-61734A08BE55}" dt="2020-02-03T09:19:18.097" v="263" actId="20577"/>
          <ac:spMkLst>
            <pc:docMk/>
            <pc:sldMk cId="1297721210" sldId="257"/>
            <ac:spMk id="12" creationId="{00000000-0000-0000-0000-000000000000}"/>
          </ac:spMkLst>
        </pc:spChg>
        <pc:graphicFrameChg chg="add mod">
          <ac:chgData name="Сергей Косилов" userId="1bed49f643d8d151" providerId="LiveId" clId="{19B3D847-D754-4C44-B7C9-61734A08BE55}" dt="2020-02-03T09:30:42.723" v="764" actId="255"/>
          <ac:graphicFrameMkLst>
            <pc:docMk/>
            <pc:sldMk cId="1297721210" sldId="257"/>
            <ac:graphicFrameMk id="6" creationId="{3C2CD6FC-0A5C-479B-A7CA-B6EBF35AD1E5}"/>
          </ac:graphicFrameMkLst>
        </pc:graphicFrameChg>
        <pc:picChg chg="add del mod">
          <ac:chgData name="Сергей Косилов" userId="1bed49f643d8d151" providerId="LiveId" clId="{19B3D847-D754-4C44-B7C9-61734A08BE55}" dt="2020-02-03T09:27:20.479" v="725" actId="478"/>
          <ac:picMkLst>
            <pc:docMk/>
            <pc:sldMk cId="1297721210" sldId="257"/>
            <ac:picMk id="7" creationId="{E8ED0212-C037-4877-88EA-0816F9C9B2D0}"/>
          </ac:picMkLst>
        </pc:picChg>
        <pc:picChg chg="add mod">
          <ac:chgData name="Сергей Косилов" userId="1bed49f643d8d151" providerId="LiveId" clId="{19B3D847-D754-4C44-B7C9-61734A08BE55}" dt="2020-02-03T09:27:32.692" v="742" actId="1036"/>
          <ac:picMkLst>
            <pc:docMk/>
            <pc:sldMk cId="1297721210" sldId="257"/>
            <ac:picMk id="9" creationId="{85F887C1-5D30-4D2C-AEC3-5055830AF059}"/>
          </ac:picMkLst>
        </pc:picChg>
        <pc:picChg chg="del mod">
          <ac:chgData name="Сергей Косилов" userId="1bed49f643d8d151" providerId="LiveId" clId="{19B3D847-D754-4C44-B7C9-61734A08BE55}" dt="2020-02-03T09:24:00.339" v="679" actId="478"/>
          <ac:picMkLst>
            <pc:docMk/>
            <pc:sldMk cId="1297721210" sldId="257"/>
            <ac:picMk id="1026" creationId="{00000000-0000-0000-0000-000000000000}"/>
          </ac:picMkLst>
        </pc:picChg>
      </pc:sldChg>
      <pc:sldChg chg="addSp delSp modSp">
        <pc:chgData name="Сергей Косилов" userId="1bed49f643d8d151" providerId="LiveId" clId="{19B3D847-D754-4C44-B7C9-61734A08BE55}" dt="2020-02-03T13:02:05.715" v="5169" actId="20577"/>
        <pc:sldMkLst>
          <pc:docMk/>
          <pc:sldMk cId="4004974892" sldId="338"/>
        </pc:sldMkLst>
        <pc:spChg chg="add del mod">
          <ac:chgData name="Сергей Косилов" userId="1bed49f643d8d151" providerId="LiveId" clId="{19B3D847-D754-4C44-B7C9-61734A08BE55}" dt="2020-02-03T13:01:54.129" v="5166" actId="478"/>
          <ac:spMkLst>
            <pc:docMk/>
            <pc:sldMk cId="4004974892" sldId="338"/>
            <ac:spMk id="3" creationId="{A105811C-421E-4A84-AA5D-E6A756D069C9}"/>
          </ac:spMkLst>
        </pc:spChg>
        <pc:spChg chg="mod">
          <ac:chgData name="Сергей Косилов" userId="1bed49f643d8d151" providerId="LiveId" clId="{19B3D847-D754-4C44-B7C9-61734A08BE55}" dt="2020-02-03T10:11:03.742" v="1791" actId="20577"/>
          <ac:spMkLst>
            <pc:docMk/>
            <pc:sldMk cId="4004974892" sldId="338"/>
            <ac:spMk id="10" creationId="{00000000-0000-0000-0000-000000000000}"/>
          </ac:spMkLst>
        </pc:spChg>
        <pc:spChg chg="mod">
          <ac:chgData name="Сергей Косилов" userId="1bed49f643d8d151" providerId="LiveId" clId="{19B3D847-D754-4C44-B7C9-61734A08BE55}" dt="2020-02-03T13:01:48.234" v="5165" actId="20577"/>
          <ac:spMkLst>
            <pc:docMk/>
            <pc:sldMk cId="4004974892" sldId="338"/>
            <ac:spMk id="12" creationId="{00000000-0000-0000-0000-000000000000}"/>
          </ac:spMkLst>
        </pc:spChg>
        <pc:spChg chg="del">
          <ac:chgData name="Сергей Косилов" userId="1bed49f643d8d151" providerId="LiveId" clId="{19B3D847-D754-4C44-B7C9-61734A08BE55}" dt="2020-02-03T10:08:32.907" v="1786" actId="478"/>
          <ac:spMkLst>
            <pc:docMk/>
            <pc:sldMk cId="4004974892" sldId="338"/>
            <ac:spMk id="13" creationId="{00000000-0000-0000-0000-000000000000}"/>
          </ac:spMkLst>
        </pc:spChg>
        <pc:spChg chg="del">
          <ac:chgData name="Сергей Косилов" userId="1bed49f643d8d151" providerId="LiveId" clId="{19B3D847-D754-4C44-B7C9-61734A08BE55}" dt="2020-02-03T12:37:58.267" v="4483" actId="478"/>
          <ac:spMkLst>
            <pc:docMk/>
            <pc:sldMk cId="4004974892" sldId="338"/>
            <ac:spMk id="15" creationId="{00000000-0000-0000-0000-000000000000}"/>
          </ac:spMkLst>
        </pc:spChg>
        <pc:spChg chg="mod">
          <ac:chgData name="Сергей Косилов" userId="1bed49f643d8d151" providerId="LiveId" clId="{19B3D847-D754-4C44-B7C9-61734A08BE55}" dt="2020-02-03T11:35:22.903" v="3883" actId="20577"/>
          <ac:spMkLst>
            <pc:docMk/>
            <pc:sldMk cId="4004974892" sldId="338"/>
            <ac:spMk id="18" creationId="{00000000-0000-0000-0000-000000000000}"/>
          </ac:spMkLst>
        </pc:spChg>
        <pc:graphicFrameChg chg="add mod">
          <ac:chgData name="Сергей Косилов" userId="1bed49f643d8d151" providerId="LiveId" clId="{19B3D847-D754-4C44-B7C9-61734A08BE55}" dt="2020-02-03T13:02:05.715" v="5169" actId="20577"/>
          <ac:graphicFrameMkLst>
            <pc:docMk/>
            <pc:sldMk cId="4004974892" sldId="338"/>
            <ac:graphicFrameMk id="2" creationId="{02E95D97-9421-450F-882D-D91796D1FAFB}"/>
          </ac:graphicFrameMkLst>
        </pc:graphicFrameChg>
        <pc:graphicFrameChg chg="add del mod">
          <ac:chgData name="Сергей Косилов" userId="1bed49f643d8d151" providerId="LiveId" clId="{19B3D847-D754-4C44-B7C9-61734A08BE55}" dt="2020-02-03T12:32:23.964" v="4090" actId="478"/>
          <ac:graphicFrameMkLst>
            <pc:docMk/>
            <pc:sldMk cId="4004974892" sldId="338"/>
            <ac:graphicFrameMk id="5" creationId="{4E1B9937-2AD4-492E-9974-BC618AB9D5B6}"/>
          </ac:graphicFrameMkLst>
        </pc:graphicFrameChg>
        <pc:picChg chg="del">
          <ac:chgData name="Сергей Косилов" userId="1bed49f643d8d151" providerId="LiveId" clId="{19B3D847-D754-4C44-B7C9-61734A08BE55}" dt="2020-02-03T09:40:17.975" v="836" actId="478"/>
          <ac:picMkLst>
            <pc:docMk/>
            <pc:sldMk cId="4004974892" sldId="338"/>
            <ac:picMk id="1026" creationId="{00000000-0000-0000-0000-000000000000}"/>
          </ac:picMkLst>
        </pc:picChg>
        <pc:picChg chg="del">
          <ac:chgData name="Сергей Косилов" userId="1bed49f643d8d151" providerId="LiveId" clId="{19B3D847-D754-4C44-B7C9-61734A08BE55}" dt="2020-02-03T10:08:24.270" v="1785" actId="478"/>
          <ac:picMkLst>
            <pc:docMk/>
            <pc:sldMk cId="4004974892" sldId="338"/>
            <ac:picMk id="1027" creationId="{00000000-0000-0000-0000-000000000000}"/>
          </ac:picMkLst>
        </pc:picChg>
      </pc:sldChg>
      <pc:sldChg chg="addSp delSp modSp">
        <pc:chgData name="Сергей Косилов" userId="1bed49f643d8d151" providerId="LiveId" clId="{19B3D847-D754-4C44-B7C9-61734A08BE55}" dt="2020-02-04T10:46:17.979" v="6106" actId="20577"/>
        <pc:sldMkLst>
          <pc:docMk/>
          <pc:sldMk cId="4058617498" sldId="340"/>
        </pc:sldMkLst>
        <pc:spChg chg="del mod">
          <ac:chgData name="Сергей Косилов" userId="1bed49f643d8d151" providerId="LiveId" clId="{19B3D847-D754-4C44-B7C9-61734A08BE55}" dt="2020-02-03T10:55:56.166" v="3203" actId="478"/>
          <ac:spMkLst>
            <pc:docMk/>
            <pc:sldMk cId="4058617498" sldId="340"/>
            <ac:spMk id="10" creationId="{00000000-0000-0000-0000-000000000000}"/>
          </ac:spMkLst>
        </pc:spChg>
        <pc:spChg chg="mod">
          <ac:chgData name="Сергей Косилов" userId="1bed49f643d8d151" providerId="LiveId" clId="{19B3D847-D754-4C44-B7C9-61734A08BE55}" dt="2020-02-03T10:54:43.033" v="3194" actId="14100"/>
          <ac:spMkLst>
            <pc:docMk/>
            <pc:sldMk cId="4058617498" sldId="340"/>
            <ac:spMk id="12" creationId="{00000000-0000-0000-0000-000000000000}"/>
          </ac:spMkLst>
        </pc:spChg>
        <pc:spChg chg="mod">
          <ac:chgData name="Сергей Косилов" userId="1bed49f643d8d151" providerId="LiveId" clId="{19B3D847-D754-4C44-B7C9-61734A08BE55}" dt="2020-02-03T11:22:49.525" v="3582" actId="20577"/>
          <ac:spMkLst>
            <pc:docMk/>
            <pc:sldMk cId="4058617498" sldId="340"/>
            <ac:spMk id="18" creationId="{00000000-0000-0000-0000-000000000000}"/>
          </ac:spMkLst>
        </pc:spChg>
        <pc:graphicFrameChg chg="add del mod">
          <ac:chgData name="Сергей Косилов" userId="1bed49f643d8d151" providerId="LiveId" clId="{19B3D847-D754-4C44-B7C9-61734A08BE55}" dt="2020-02-03T10:57:34.406" v="3268" actId="478"/>
          <ac:graphicFrameMkLst>
            <pc:docMk/>
            <pc:sldMk cId="4058617498" sldId="340"/>
            <ac:graphicFrameMk id="2" creationId="{B39AC85F-D8BE-4BC0-BA0D-6D024F549638}"/>
          </ac:graphicFrameMkLst>
        </pc:graphicFrameChg>
        <pc:graphicFrameChg chg="del mod">
          <ac:chgData name="Сергей Косилов" userId="1bed49f643d8d151" providerId="LiveId" clId="{19B3D847-D754-4C44-B7C9-61734A08BE55}" dt="2020-02-03T10:54:15.996" v="3141" actId="478"/>
          <ac:graphicFrameMkLst>
            <pc:docMk/>
            <pc:sldMk cId="4058617498" sldId="340"/>
            <ac:graphicFrameMk id="3" creationId="{00000000-0000-0000-0000-000000000000}"/>
          </ac:graphicFrameMkLst>
        </pc:graphicFrameChg>
        <pc:graphicFrameChg chg="add mod">
          <ac:chgData name="Сергей Косилов" userId="1bed49f643d8d151" providerId="LiveId" clId="{19B3D847-D754-4C44-B7C9-61734A08BE55}" dt="2020-02-04T10:46:17.979" v="6106" actId="20577"/>
          <ac:graphicFrameMkLst>
            <pc:docMk/>
            <pc:sldMk cId="4058617498" sldId="340"/>
            <ac:graphicFrameMk id="5" creationId="{4FCFFDC6-CC31-4A6F-87EB-A6237B144A6A}"/>
          </ac:graphicFrameMkLst>
        </pc:graphicFrameChg>
      </pc:sldChg>
      <pc:sldChg chg="del">
        <pc:chgData name="Сергей Косилов" userId="1bed49f643d8d151" providerId="LiveId" clId="{19B3D847-D754-4C44-B7C9-61734A08BE55}" dt="2020-02-03T11:29:31.980" v="3860" actId="47"/>
        <pc:sldMkLst>
          <pc:docMk/>
          <pc:sldMk cId="2290742699" sldId="342"/>
        </pc:sldMkLst>
      </pc:sldChg>
      <pc:sldChg chg="delSp modSp">
        <pc:chgData name="Сергей Косилов" userId="1bed49f643d8d151" providerId="LiveId" clId="{19B3D847-D754-4C44-B7C9-61734A08BE55}" dt="2020-02-04T10:35:29.538" v="6029" actId="20577"/>
        <pc:sldMkLst>
          <pc:docMk/>
          <pc:sldMk cId="327056920" sldId="343"/>
        </pc:sldMkLst>
        <pc:spChg chg="mod">
          <ac:chgData name="Сергей Косилов" userId="1bed49f643d8d151" providerId="LiveId" clId="{19B3D847-D754-4C44-B7C9-61734A08BE55}" dt="2020-02-03T12:20:17.551" v="3948" actId="20577"/>
          <ac:spMkLst>
            <pc:docMk/>
            <pc:sldMk cId="327056920" sldId="343"/>
            <ac:spMk id="10" creationId="{00000000-0000-0000-0000-000000000000}"/>
          </ac:spMkLst>
        </pc:spChg>
        <pc:spChg chg="mod">
          <ac:chgData name="Сергей Косилов" userId="1bed49f643d8d151" providerId="LiveId" clId="{19B3D847-D754-4C44-B7C9-61734A08BE55}" dt="2020-02-03T13:04:33.078" v="5237" actId="20577"/>
          <ac:spMkLst>
            <pc:docMk/>
            <pc:sldMk cId="327056920" sldId="343"/>
            <ac:spMk id="11" creationId="{00000000-0000-0000-0000-000000000000}"/>
          </ac:spMkLst>
        </pc:spChg>
        <pc:spChg chg="mod">
          <ac:chgData name="Сергей Косилов" userId="1bed49f643d8d151" providerId="LiveId" clId="{19B3D847-D754-4C44-B7C9-61734A08BE55}" dt="2020-02-04T10:35:29.538" v="6029" actId="20577"/>
          <ac:spMkLst>
            <pc:docMk/>
            <pc:sldMk cId="327056920" sldId="343"/>
            <ac:spMk id="46" creationId="{00000000-0000-0000-0000-000000000000}"/>
          </ac:spMkLst>
        </pc:spChg>
        <pc:picChg chg="del">
          <ac:chgData name="Сергей Косилов" userId="1bed49f643d8d151" providerId="LiveId" clId="{19B3D847-D754-4C44-B7C9-61734A08BE55}" dt="2020-02-03T12:58:45.562" v="5073" actId="478"/>
          <ac:picMkLst>
            <pc:docMk/>
            <pc:sldMk cId="327056920" sldId="343"/>
            <ac:picMk id="1026" creationId="{00000000-0000-0000-0000-000000000000}"/>
          </ac:picMkLst>
        </pc:picChg>
        <pc:picChg chg="del">
          <ac:chgData name="Сергей Косилов" userId="1bed49f643d8d151" providerId="LiveId" clId="{19B3D847-D754-4C44-B7C9-61734A08BE55}" dt="2020-02-03T12:59:46.390" v="5118" actId="478"/>
          <ac:picMkLst>
            <pc:docMk/>
            <pc:sldMk cId="327056920" sldId="343"/>
            <ac:picMk id="1027" creationId="{00000000-0000-0000-0000-000000000000}"/>
          </ac:picMkLst>
        </pc:picChg>
      </pc:sldChg>
      <pc:sldChg chg="del">
        <pc:chgData name="Сергей Косилов" userId="1bed49f643d8d151" providerId="LiveId" clId="{19B3D847-D754-4C44-B7C9-61734A08BE55}" dt="2020-02-03T11:29:41.633" v="3863" actId="47"/>
        <pc:sldMkLst>
          <pc:docMk/>
          <pc:sldMk cId="2787801451" sldId="344"/>
        </pc:sldMkLst>
      </pc:sldChg>
      <pc:sldChg chg="addSp delSp modSp">
        <pc:chgData name="Сергей Косилов" userId="1bed49f643d8d151" providerId="LiveId" clId="{19B3D847-D754-4C44-B7C9-61734A08BE55}" dt="2020-02-03T10:51:48.399" v="3137" actId="692"/>
        <pc:sldMkLst>
          <pc:docMk/>
          <pc:sldMk cId="2766080790" sldId="345"/>
        </pc:sldMkLst>
        <pc:spChg chg="del">
          <ac:chgData name="Сергей Косилов" userId="1bed49f643d8d151" providerId="LiveId" clId="{19B3D847-D754-4C44-B7C9-61734A08BE55}" dt="2020-02-03T09:56:53.574" v="987" actId="478"/>
          <ac:spMkLst>
            <pc:docMk/>
            <pc:sldMk cId="2766080790" sldId="345"/>
            <ac:spMk id="2" creationId="{00000000-0000-0000-0000-000000000000}"/>
          </ac:spMkLst>
        </pc:spChg>
        <pc:spChg chg="del mod">
          <ac:chgData name="Сергей Косилов" userId="1bed49f643d8d151" providerId="LiveId" clId="{19B3D847-D754-4C44-B7C9-61734A08BE55}" dt="2020-02-03T09:32:01.633" v="828" actId="478"/>
          <ac:spMkLst>
            <pc:docMk/>
            <pc:sldMk cId="2766080790" sldId="345"/>
            <ac:spMk id="3" creationId="{00000000-0000-0000-0000-000000000000}"/>
          </ac:spMkLst>
        </pc:spChg>
        <pc:spChg chg="del mod">
          <ac:chgData name="Сергей Косилов" userId="1bed49f643d8d151" providerId="LiveId" clId="{19B3D847-D754-4C44-B7C9-61734A08BE55}" dt="2020-02-03T09:42:12.389" v="912" actId="478"/>
          <ac:spMkLst>
            <pc:docMk/>
            <pc:sldMk cId="2766080790" sldId="345"/>
            <ac:spMk id="10" creationId="{00000000-0000-0000-0000-000000000000}"/>
          </ac:spMkLst>
        </pc:spChg>
        <pc:spChg chg="mod">
          <ac:chgData name="Сергей Косилов" userId="1bed49f643d8d151" providerId="LiveId" clId="{19B3D847-D754-4C44-B7C9-61734A08BE55}" dt="2020-02-03T10:36:37.307" v="2728" actId="313"/>
          <ac:spMkLst>
            <pc:docMk/>
            <pc:sldMk cId="2766080790" sldId="345"/>
            <ac:spMk id="12" creationId="{00000000-0000-0000-0000-000000000000}"/>
          </ac:spMkLst>
        </pc:spChg>
        <pc:spChg chg="add del mod">
          <ac:chgData name="Сергей Косилов" userId="1bed49f643d8d151" providerId="LiveId" clId="{19B3D847-D754-4C44-B7C9-61734A08BE55}" dt="2020-02-03T10:41:57.132" v="3033" actId="478"/>
          <ac:spMkLst>
            <pc:docMk/>
            <pc:sldMk cId="2766080790" sldId="345"/>
            <ac:spMk id="20" creationId="{8D778DD8-AEDF-452F-825D-2D041798440C}"/>
          </ac:spMkLst>
        </pc:spChg>
        <pc:graphicFrameChg chg="add mod">
          <ac:chgData name="Сергей Косилов" userId="1bed49f643d8d151" providerId="LiveId" clId="{19B3D847-D754-4C44-B7C9-61734A08BE55}" dt="2020-02-03T10:51:48.399" v="3137" actId="692"/>
          <ac:graphicFrameMkLst>
            <pc:docMk/>
            <pc:sldMk cId="2766080790" sldId="345"/>
            <ac:graphicFrameMk id="16" creationId="{7C6D7B07-DA06-437B-AC82-6C6CBE4D0EAE}"/>
          </ac:graphicFrameMkLst>
        </pc:graphicFrameChg>
        <pc:picChg chg="add del mod">
          <ac:chgData name="Сергей Косилов" userId="1bed49f643d8d151" providerId="LiveId" clId="{19B3D847-D754-4C44-B7C9-61734A08BE55}" dt="2020-02-03T09:52:02.633" v="950"/>
          <ac:picMkLst>
            <pc:docMk/>
            <pc:sldMk cId="2766080790" sldId="345"/>
            <ac:picMk id="6" creationId="{C1A074EF-F078-472F-B11F-C7F46FA3C171}"/>
          </ac:picMkLst>
        </pc:picChg>
        <pc:picChg chg="add del mod">
          <ac:chgData name="Сергей Косилов" userId="1bed49f643d8d151" providerId="LiveId" clId="{19B3D847-D754-4C44-B7C9-61734A08BE55}" dt="2020-02-03T10:36:38.854" v="2729" actId="478"/>
          <ac:picMkLst>
            <pc:docMk/>
            <pc:sldMk cId="2766080790" sldId="345"/>
            <ac:picMk id="9" creationId="{A2019746-7AC2-439A-BBDE-79D5AB7D9D48}"/>
          </ac:picMkLst>
        </pc:picChg>
        <pc:picChg chg="add del mod">
          <ac:chgData name="Сергей Косилов" userId="1bed49f643d8d151" providerId="LiveId" clId="{19B3D847-D754-4C44-B7C9-61734A08BE55}" dt="2020-02-03T09:51:22.970" v="945" actId="478"/>
          <ac:picMkLst>
            <pc:docMk/>
            <pc:sldMk cId="2766080790" sldId="345"/>
            <ac:picMk id="1026" creationId="{2EFC6A89-8A0D-49FA-B708-2990D3D801C7}"/>
          </ac:picMkLst>
        </pc:picChg>
        <pc:picChg chg="add del mod">
          <ac:chgData name="Сергей Косилов" userId="1bed49f643d8d151" providerId="LiveId" clId="{19B3D847-D754-4C44-B7C9-61734A08BE55}" dt="2020-02-03T09:51:28.706" v="948" actId="478"/>
          <ac:picMkLst>
            <pc:docMk/>
            <pc:sldMk cId="2766080790" sldId="345"/>
            <ac:picMk id="1027" creationId="{F8D6EF09-D8D4-4EC3-B765-26675668EE07}"/>
          </ac:picMkLst>
        </pc:picChg>
        <pc:picChg chg="del">
          <ac:chgData name="Сергей Косилов" userId="1bed49f643d8d151" providerId="LiveId" clId="{19B3D847-D754-4C44-B7C9-61734A08BE55}" dt="2020-02-03T09:31:57.489" v="826" actId="478"/>
          <ac:picMkLst>
            <pc:docMk/>
            <pc:sldMk cId="2766080790" sldId="345"/>
            <ac:picMk id="2051" creationId="{00000000-0000-0000-0000-000000000000}"/>
          </ac:picMkLst>
        </pc:picChg>
        <pc:cxnChg chg="add del mod">
          <ac:chgData name="Сергей Косилов" userId="1bed49f643d8d151" providerId="LiveId" clId="{19B3D847-D754-4C44-B7C9-61734A08BE55}" dt="2020-02-03T09:58:17.574" v="999" actId="478"/>
          <ac:cxnSpMkLst>
            <pc:docMk/>
            <pc:sldMk cId="2766080790" sldId="345"/>
            <ac:cxnSpMk id="15" creationId="{EFD9D592-65D5-4789-842E-3A5EFD979F0A}"/>
          </ac:cxnSpMkLst>
        </pc:cxnChg>
      </pc:sldChg>
      <pc:sldChg chg="addSp delSp modSp ord">
        <pc:chgData name="Сергей Косилов" userId="1bed49f643d8d151" providerId="LiveId" clId="{19B3D847-D754-4C44-B7C9-61734A08BE55}" dt="2020-02-04T10:42:33.159" v="6051" actId="20577"/>
        <pc:sldMkLst>
          <pc:docMk/>
          <pc:sldMk cId="3520084650" sldId="346"/>
        </pc:sldMkLst>
        <pc:spChg chg="mod">
          <ac:chgData name="Сергей Косилов" userId="1bed49f643d8d151" providerId="LiveId" clId="{19B3D847-D754-4C44-B7C9-61734A08BE55}" dt="2020-02-04T10:42:04.711" v="6041" actId="108"/>
          <ac:spMkLst>
            <pc:docMk/>
            <pc:sldMk cId="3520084650" sldId="346"/>
            <ac:spMk id="10" creationId="{00000000-0000-0000-0000-000000000000}"/>
          </ac:spMkLst>
        </pc:spChg>
        <pc:spChg chg="mod">
          <ac:chgData name="Сергей Косилов" userId="1bed49f643d8d151" providerId="LiveId" clId="{19B3D847-D754-4C44-B7C9-61734A08BE55}" dt="2020-02-03T10:19:58.969" v="2265" actId="313"/>
          <ac:spMkLst>
            <pc:docMk/>
            <pc:sldMk cId="3520084650" sldId="346"/>
            <ac:spMk id="12" creationId="{00000000-0000-0000-0000-000000000000}"/>
          </ac:spMkLst>
        </pc:spChg>
        <pc:spChg chg="del">
          <ac:chgData name="Сергей Косилов" userId="1bed49f643d8d151" providerId="LiveId" clId="{19B3D847-D754-4C44-B7C9-61734A08BE55}" dt="2020-02-03T10:20:12.470" v="2271" actId="21"/>
          <ac:spMkLst>
            <pc:docMk/>
            <pc:sldMk cId="3520084650" sldId="346"/>
            <ac:spMk id="13" creationId="{00000000-0000-0000-0000-000000000000}"/>
          </ac:spMkLst>
        </pc:spChg>
        <pc:spChg chg="del">
          <ac:chgData name="Сергей Косилов" userId="1bed49f643d8d151" providerId="LiveId" clId="{19B3D847-D754-4C44-B7C9-61734A08BE55}" dt="2020-02-03T10:20:13.888" v="2272" actId="478"/>
          <ac:spMkLst>
            <pc:docMk/>
            <pc:sldMk cId="3520084650" sldId="346"/>
            <ac:spMk id="15" creationId="{00000000-0000-0000-0000-000000000000}"/>
          </ac:spMkLst>
        </pc:spChg>
        <pc:spChg chg="del mod">
          <ac:chgData name="Сергей Косилов" userId="1bed49f643d8d151" providerId="LiveId" clId="{19B3D847-D754-4C44-B7C9-61734A08BE55}" dt="2020-02-03T10:20:09.360" v="2270" actId="21"/>
          <ac:spMkLst>
            <pc:docMk/>
            <pc:sldMk cId="3520084650" sldId="346"/>
            <ac:spMk id="16" creationId="{00000000-0000-0000-0000-000000000000}"/>
          </ac:spMkLst>
        </pc:spChg>
        <pc:spChg chg="del">
          <ac:chgData name="Сергей Косилов" userId="1bed49f643d8d151" providerId="LiveId" clId="{19B3D847-D754-4C44-B7C9-61734A08BE55}" dt="2020-02-03T10:20:04.805" v="2268" actId="478"/>
          <ac:spMkLst>
            <pc:docMk/>
            <pc:sldMk cId="3520084650" sldId="346"/>
            <ac:spMk id="17" creationId="{00000000-0000-0000-0000-000000000000}"/>
          </ac:spMkLst>
        </pc:spChg>
        <pc:spChg chg="mod">
          <ac:chgData name="Сергей Косилов" userId="1bed49f643d8d151" providerId="LiveId" clId="{19B3D847-D754-4C44-B7C9-61734A08BE55}" dt="2020-02-04T10:35:15.548" v="6025" actId="20577"/>
          <ac:spMkLst>
            <pc:docMk/>
            <pc:sldMk cId="3520084650" sldId="346"/>
            <ac:spMk id="18" creationId="{00000000-0000-0000-0000-000000000000}"/>
          </ac:spMkLst>
        </pc:spChg>
        <pc:spChg chg="add mod">
          <ac:chgData name="Сергей Косилов" userId="1bed49f643d8d151" providerId="LiveId" clId="{19B3D847-D754-4C44-B7C9-61734A08BE55}" dt="2020-02-04T10:42:33.159" v="6051" actId="20577"/>
          <ac:spMkLst>
            <pc:docMk/>
            <pc:sldMk cId="3520084650" sldId="346"/>
            <ac:spMk id="22" creationId="{EF83156D-023D-4819-AC38-7922BCAE6386}"/>
          </ac:spMkLst>
        </pc:spChg>
        <pc:picChg chg="del">
          <ac:chgData name="Сергей Косилов" userId="1bed49f643d8d151" providerId="LiveId" clId="{19B3D847-D754-4C44-B7C9-61734A08BE55}" dt="2020-02-03T10:20:01.189" v="2266" actId="478"/>
          <ac:picMkLst>
            <pc:docMk/>
            <pc:sldMk cId="3520084650" sldId="346"/>
            <ac:picMk id="2" creationId="{00000000-0000-0000-0000-000000000000}"/>
          </ac:picMkLst>
        </pc:picChg>
        <pc:picChg chg="add del mod">
          <ac:chgData name="Сергей Косилов" userId="1bed49f643d8d151" providerId="LiveId" clId="{19B3D847-D754-4C44-B7C9-61734A08BE55}" dt="2020-02-03T10:22:18.836" v="2303" actId="478"/>
          <ac:picMkLst>
            <pc:docMk/>
            <pc:sldMk cId="3520084650" sldId="346"/>
            <ac:picMk id="5" creationId="{50EAEC68-0B2B-4038-BF8E-60D8EF327207}"/>
          </ac:picMkLst>
        </pc:picChg>
        <pc:picChg chg="add del mod">
          <ac:chgData name="Сергей Косилов" userId="1bed49f643d8d151" providerId="LiveId" clId="{19B3D847-D754-4C44-B7C9-61734A08BE55}" dt="2020-02-03T10:25:08.235" v="2324" actId="478"/>
          <ac:picMkLst>
            <pc:docMk/>
            <pc:sldMk cId="3520084650" sldId="346"/>
            <ac:picMk id="7" creationId="{1660D99B-710D-4F68-A912-1DF3FC1BACD8}"/>
          </ac:picMkLst>
        </pc:picChg>
        <pc:picChg chg="add mod">
          <ac:chgData name="Сергей Косилов" userId="1bed49f643d8d151" providerId="LiveId" clId="{19B3D847-D754-4C44-B7C9-61734A08BE55}" dt="2020-02-03T10:34:56.495" v="2686" actId="1038"/>
          <ac:picMkLst>
            <pc:docMk/>
            <pc:sldMk cId="3520084650" sldId="346"/>
            <ac:picMk id="19" creationId="{7CEDE02F-19A1-469C-AB78-4677CD06A72C}"/>
          </ac:picMkLst>
        </pc:picChg>
        <pc:picChg chg="add mod">
          <ac:chgData name="Сергей Косилов" userId="1bed49f643d8d151" providerId="LiveId" clId="{19B3D847-D754-4C44-B7C9-61734A08BE55}" dt="2020-02-03T10:27:52.660" v="2348" actId="1076"/>
          <ac:picMkLst>
            <pc:docMk/>
            <pc:sldMk cId="3520084650" sldId="346"/>
            <ac:picMk id="20" creationId="{9FD01089-9ED9-4404-A506-3F5782DF992B}"/>
          </ac:picMkLst>
        </pc:picChg>
        <pc:picChg chg="del">
          <ac:chgData name="Сергей Косилов" userId="1bed49f643d8d151" providerId="LiveId" clId="{19B3D847-D754-4C44-B7C9-61734A08BE55}" dt="2020-02-03T10:20:02.591" v="2267" actId="478"/>
          <ac:picMkLst>
            <pc:docMk/>
            <pc:sldMk cId="3520084650" sldId="346"/>
            <ac:picMk id="2050" creationId="{00000000-0000-0000-0000-000000000000}"/>
          </ac:picMkLst>
        </pc:picChg>
      </pc:sldChg>
      <pc:sldChg chg="modSp ord">
        <pc:chgData name="Сергей Косилов" userId="1bed49f643d8d151" providerId="LiveId" clId="{19B3D847-D754-4C44-B7C9-61734A08BE55}" dt="2020-02-04T10:45:12.350" v="6056" actId="207"/>
        <pc:sldMkLst>
          <pc:docMk/>
          <pc:sldMk cId="620297215" sldId="347"/>
        </pc:sldMkLst>
        <pc:spChg chg="mod">
          <ac:chgData name="Сергей Косилов" userId="1bed49f643d8d151" providerId="LiveId" clId="{19B3D847-D754-4C44-B7C9-61734A08BE55}" dt="2020-02-03T09:58:53.655" v="1033" actId="20577"/>
          <ac:spMkLst>
            <pc:docMk/>
            <pc:sldMk cId="620297215" sldId="347"/>
            <ac:spMk id="2" creationId="{00000000-0000-0000-0000-000000000000}"/>
          </ac:spMkLst>
        </pc:spChg>
        <pc:spChg chg="mod">
          <ac:chgData name="Сергей Косилов" userId="1bed49f643d8d151" providerId="LiveId" clId="{19B3D847-D754-4C44-B7C9-61734A08BE55}" dt="2020-02-03T10:03:43.268" v="1565" actId="20577"/>
          <ac:spMkLst>
            <pc:docMk/>
            <pc:sldMk cId="620297215" sldId="347"/>
            <ac:spMk id="12" creationId="{00000000-0000-0000-0000-000000000000}"/>
          </ac:spMkLst>
        </pc:spChg>
        <pc:spChg chg="mod">
          <ac:chgData name="Сергей Косилов" userId="1bed49f643d8d151" providerId="LiveId" clId="{19B3D847-D754-4C44-B7C9-61734A08BE55}" dt="2020-02-03T11:22:57.620" v="3586" actId="20577"/>
          <ac:spMkLst>
            <pc:docMk/>
            <pc:sldMk cId="620297215" sldId="347"/>
            <ac:spMk id="18" creationId="{00000000-0000-0000-0000-000000000000}"/>
          </ac:spMkLst>
        </pc:spChg>
        <pc:graphicFrameChg chg="mod">
          <ac:chgData name="Сергей Косилов" userId="1bed49f643d8d151" providerId="LiveId" clId="{19B3D847-D754-4C44-B7C9-61734A08BE55}" dt="2020-02-04T10:45:12.350" v="6056" actId="207"/>
          <ac:graphicFrameMkLst>
            <pc:docMk/>
            <pc:sldMk cId="620297215" sldId="347"/>
            <ac:graphicFrameMk id="6" creationId="{00000000-0000-0000-0000-000000000000}"/>
          </ac:graphicFrameMkLst>
        </pc:graphicFrameChg>
      </pc:sldChg>
      <pc:sldChg chg="del">
        <pc:chgData name="Сергей Косилов" userId="1bed49f643d8d151" providerId="LiveId" clId="{19B3D847-D754-4C44-B7C9-61734A08BE55}" dt="2020-02-03T12:49:30.119" v="4970" actId="2696"/>
        <pc:sldMkLst>
          <pc:docMk/>
          <pc:sldMk cId="3602974540" sldId="348"/>
        </pc:sldMkLst>
      </pc:sldChg>
      <pc:sldChg chg="addSp delSp modSp ord">
        <pc:chgData name="Сергей Косилов" userId="1bed49f643d8d151" providerId="LiveId" clId="{19B3D847-D754-4C44-B7C9-61734A08BE55}" dt="2020-02-04T10:41:10.992" v="6039" actId="14100"/>
        <pc:sldMkLst>
          <pc:docMk/>
          <pc:sldMk cId="3483134762" sldId="349"/>
        </pc:sldMkLst>
        <pc:spChg chg="mod">
          <ac:chgData name="Сергей Косилов" userId="1bed49f643d8d151" providerId="LiveId" clId="{19B3D847-D754-4C44-B7C9-61734A08BE55}" dt="2020-02-03T11:30:58.898" v="3876" actId="20577"/>
          <ac:spMkLst>
            <pc:docMk/>
            <pc:sldMk cId="3483134762" sldId="349"/>
            <ac:spMk id="2" creationId="{00000000-0000-0000-0000-000000000000}"/>
          </ac:spMkLst>
        </pc:spChg>
        <pc:spChg chg="mod">
          <ac:chgData name="Сергей Косилов" userId="1bed49f643d8d151" providerId="LiveId" clId="{19B3D847-D754-4C44-B7C9-61734A08BE55}" dt="2020-02-03T11:23:02.363" v="3590" actId="20577"/>
          <ac:spMkLst>
            <pc:docMk/>
            <pc:sldMk cId="3483134762" sldId="349"/>
            <ac:spMk id="18" creationId="{00000000-0000-0000-0000-000000000000}"/>
          </ac:spMkLst>
        </pc:spChg>
        <pc:graphicFrameChg chg="del">
          <ac:chgData name="Сергей Косилов" userId="1bed49f643d8d151" providerId="LiveId" clId="{19B3D847-D754-4C44-B7C9-61734A08BE55}" dt="2020-02-03T11:21:14" v="3567" actId="478"/>
          <ac:graphicFrameMkLst>
            <pc:docMk/>
            <pc:sldMk cId="3483134762" sldId="349"/>
            <ac:graphicFrameMk id="3" creationId="{00000000-0000-0000-0000-000000000000}"/>
          </ac:graphicFrameMkLst>
        </pc:graphicFrameChg>
        <pc:graphicFrameChg chg="add del mod modGraphic">
          <ac:chgData name="Сергей Косилов" userId="1bed49f643d8d151" providerId="LiveId" clId="{19B3D847-D754-4C44-B7C9-61734A08BE55}" dt="2020-02-03T11:21:40.592" v="3574" actId="478"/>
          <ac:graphicFrameMkLst>
            <pc:docMk/>
            <pc:sldMk cId="3483134762" sldId="349"/>
            <ac:graphicFrameMk id="5" creationId="{AD06BD17-1754-4F21-9400-4FE98EC2E72D}"/>
          </ac:graphicFrameMkLst>
        </pc:graphicFrameChg>
        <pc:picChg chg="add mod">
          <ac:chgData name="Сергей Косилов" userId="1bed49f643d8d151" providerId="LiveId" clId="{19B3D847-D754-4C44-B7C9-61734A08BE55}" dt="2020-02-04T10:41:10.992" v="6039" actId="14100"/>
          <ac:picMkLst>
            <pc:docMk/>
            <pc:sldMk cId="3483134762" sldId="349"/>
            <ac:picMk id="2049" creationId="{3BD26CE1-A281-4C5E-8152-7188C6DCC342}"/>
          </ac:picMkLst>
        </pc:picChg>
      </pc:sldChg>
      <pc:sldChg chg="addSp delSp modSp add">
        <pc:chgData name="Сергей Косилов" userId="1bed49f643d8d151" providerId="LiveId" clId="{19B3D847-D754-4C44-B7C9-61734A08BE55}" dt="2020-02-04T08:18:47.898" v="6021" actId="1037"/>
        <pc:sldMkLst>
          <pc:docMk/>
          <pc:sldMk cId="2304091267" sldId="350"/>
        </pc:sldMkLst>
        <pc:picChg chg="add del mod">
          <ac:chgData name="Сергей Косилов" userId="1bed49f643d8d151" providerId="LiveId" clId="{19B3D847-D754-4C44-B7C9-61734A08BE55}" dt="2020-02-04T08:08:36.312" v="5920" actId="478"/>
          <ac:picMkLst>
            <pc:docMk/>
            <pc:sldMk cId="2304091267" sldId="350"/>
            <ac:picMk id="3" creationId="{68B00133-139D-42D9-AFC8-75D1A55E7C01}"/>
          </ac:picMkLst>
        </pc:picChg>
        <pc:picChg chg="add del mod">
          <ac:chgData name="Сергей Косилов" userId="1bed49f643d8d151" providerId="LiveId" clId="{19B3D847-D754-4C44-B7C9-61734A08BE55}" dt="2020-02-04T08:18:43.338" v="6020" actId="478"/>
          <ac:picMkLst>
            <pc:docMk/>
            <pc:sldMk cId="2304091267" sldId="350"/>
            <ac:picMk id="5" creationId="{21EDEC84-C698-4C19-A2CC-0A8E678DD163}"/>
          </ac:picMkLst>
        </pc:picChg>
        <pc:picChg chg="add mod">
          <ac:chgData name="Сергей Косилов" userId="1bed49f643d8d151" providerId="LiveId" clId="{19B3D847-D754-4C44-B7C9-61734A08BE55}" dt="2020-02-04T08:18:47.898" v="6021" actId="1037"/>
          <ac:picMkLst>
            <pc:docMk/>
            <pc:sldMk cId="2304091267" sldId="350"/>
            <ac:picMk id="7" creationId="{6798B7E3-C1C6-4EC2-A16B-0B4117E29CD3}"/>
          </ac:picMkLst>
        </pc:picChg>
        <pc:picChg chg="del">
          <ac:chgData name="Сергей Косилов" userId="1bed49f643d8d151" providerId="LiveId" clId="{19B3D847-D754-4C44-B7C9-61734A08BE55}" dt="2020-02-04T08:01:01.106" v="5855" actId="478"/>
          <ac:picMkLst>
            <pc:docMk/>
            <pc:sldMk cId="2304091267" sldId="350"/>
            <ac:picMk id="9" creationId="{A2019746-7AC2-439A-BBDE-79D5AB7D9D48}"/>
          </ac:picMkLst>
        </pc:picChg>
      </pc:sldChg>
      <pc:sldChg chg="addSp delSp modSp add">
        <pc:chgData name="Сергей Косилов" userId="1bed49f643d8d151" providerId="LiveId" clId="{19B3D847-D754-4C44-B7C9-61734A08BE55}" dt="2020-02-04T10:35:55.225" v="6036" actId="20577"/>
        <pc:sldMkLst>
          <pc:docMk/>
          <pc:sldMk cId="2439976549" sldId="351"/>
        </pc:sldMkLst>
        <pc:spChg chg="del">
          <ac:chgData name="Сергей Косилов" userId="1bed49f643d8d151" providerId="LiveId" clId="{19B3D847-D754-4C44-B7C9-61734A08BE55}" dt="2020-02-03T12:47:16.397" v="4946" actId="21"/>
          <ac:spMkLst>
            <pc:docMk/>
            <pc:sldMk cId="2439976549" sldId="351"/>
            <ac:spMk id="10" creationId="{00000000-0000-0000-0000-000000000000}"/>
          </ac:spMkLst>
        </pc:spChg>
        <pc:spChg chg="mod">
          <ac:chgData name="Сергей Косилов" userId="1bed49f643d8d151" providerId="LiveId" clId="{19B3D847-D754-4C44-B7C9-61734A08BE55}" dt="2020-02-03T12:47:11.679" v="4945" actId="20577"/>
          <ac:spMkLst>
            <pc:docMk/>
            <pc:sldMk cId="2439976549" sldId="351"/>
            <ac:spMk id="12" creationId="{00000000-0000-0000-0000-000000000000}"/>
          </ac:spMkLst>
        </pc:spChg>
        <pc:spChg chg="mod">
          <ac:chgData name="Сергей Косилов" userId="1bed49f643d8d151" providerId="LiveId" clId="{19B3D847-D754-4C44-B7C9-61734A08BE55}" dt="2020-02-03T11:22:43.197" v="3578" actId="20577"/>
          <ac:spMkLst>
            <pc:docMk/>
            <pc:sldMk cId="2439976549" sldId="351"/>
            <ac:spMk id="18" creationId="{00000000-0000-0000-0000-000000000000}"/>
          </ac:spMkLst>
        </pc:spChg>
        <pc:graphicFrameChg chg="add mod">
          <ac:chgData name="Сергей Косилов" userId="1bed49f643d8d151" providerId="LiveId" clId="{19B3D847-D754-4C44-B7C9-61734A08BE55}" dt="2020-02-04T10:35:55.225" v="6036" actId="20577"/>
          <ac:graphicFrameMkLst>
            <pc:docMk/>
            <pc:sldMk cId="2439976549" sldId="351"/>
            <ac:graphicFrameMk id="2" creationId="{116B1CD1-26E9-47FD-8775-73B163EC7713}"/>
          </ac:graphicFrameMkLst>
        </pc:graphicFrameChg>
        <pc:graphicFrameChg chg="del mod">
          <ac:chgData name="Сергей Косилов" userId="1bed49f643d8d151" providerId="LiveId" clId="{19B3D847-D754-4C44-B7C9-61734A08BE55}" dt="2020-02-03T12:45:51.370" v="4901" actId="478"/>
          <ac:graphicFrameMkLst>
            <pc:docMk/>
            <pc:sldMk cId="2439976549" sldId="351"/>
            <ac:graphicFrameMk id="3" creationId="{00000000-0000-0000-0000-000000000000}"/>
          </ac:graphicFrameMkLst>
        </pc:graphicFrameChg>
      </pc:sldChg>
      <pc:sldChg chg="addSp delSp modSp add ord">
        <pc:chgData name="Сергей Косилов" userId="1bed49f643d8d151" providerId="LiveId" clId="{19B3D847-D754-4C44-B7C9-61734A08BE55}" dt="2020-02-03T11:29:55.755" v="3865"/>
        <pc:sldMkLst>
          <pc:docMk/>
          <pc:sldMk cId="4078695490" sldId="352"/>
        </pc:sldMkLst>
        <pc:spChg chg="mod">
          <ac:chgData name="Сергей Косилов" userId="1bed49f643d8d151" providerId="LiveId" clId="{19B3D847-D754-4C44-B7C9-61734A08BE55}" dt="2020-02-03T11:28:08.714" v="3859" actId="20577"/>
          <ac:spMkLst>
            <pc:docMk/>
            <pc:sldMk cId="4078695490" sldId="352"/>
            <ac:spMk id="10" creationId="{00000000-0000-0000-0000-000000000000}"/>
          </ac:spMkLst>
        </pc:spChg>
        <pc:spChg chg="mod">
          <ac:chgData name="Сергей Косилов" userId="1bed49f643d8d151" providerId="LiveId" clId="{19B3D847-D754-4C44-B7C9-61734A08BE55}" dt="2020-02-03T11:26:20.762" v="3651" actId="20577"/>
          <ac:spMkLst>
            <pc:docMk/>
            <pc:sldMk cId="4078695490" sldId="352"/>
            <ac:spMk id="12" creationId="{00000000-0000-0000-0000-000000000000}"/>
          </ac:spMkLst>
        </pc:spChg>
        <pc:graphicFrameChg chg="del">
          <ac:chgData name="Сергей Косилов" userId="1bed49f643d8d151" providerId="LiveId" clId="{19B3D847-D754-4C44-B7C9-61734A08BE55}" dt="2020-02-03T11:26:03.804" v="3594" actId="478"/>
          <ac:graphicFrameMkLst>
            <pc:docMk/>
            <pc:sldMk cId="4078695490" sldId="352"/>
            <ac:graphicFrameMk id="3" creationId="{00000000-0000-0000-0000-000000000000}"/>
          </ac:graphicFrameMkLst>
        </pc:graphicFrameChg>
        <pc:picChg chg="add mod">
          <ac:chgData name="Сергей Косилов" userId="1bed49f643d8d151" providerId="LiveId" clId="{19B3D847-D754-4C44-B7C9-61734A08BE55}" dt="2020-02-03T11:26:30.221" v="3685" actId="1037"/>
          <ac:picMkLst>
            <pc:docMk/>
            <pc:sldMk cId="4078695490" sldId="352"/>
            <ac:picMk id="4098" creationId="{ED537AC8-7C78-4524-B8C3-F5DAEC824F61}"/>
          </ac:picMkLst>
        </pc:picChg>
      </pc:sldChg>
      <pc:sldChg chg="addSp delSp modSp add ord">
        <pc:chgData name="Сергей Косилов" userId="1bed49f643d8d151" providerId="LiveId" clId="{19B3D847-D754-4C44-B7C9-61734A08BE55}" dt="2020-02-03T13:33:37.473" v="5791"/>
        <pc:sldMkLst>
          <pc:docMk/>
          <pc:sldMk cId="1617759385" sldId="353"/>
        </pc:sldMkLst>
        <pc:spChg chg="mod">
          <ac:chgData name="Сергей Косилов" userId="1bed49f643d8d151" providerId="LiveId" clId="{19B3D847-D754-4C44-B7C9-61734A08BE55}" dt="2020-02-03T11:38:44.653" v="3938" actId="20577"/>
          <ac:spMkLst>
            <pc:docMk/>
            <pc:sldMk cId="1617759385" sldId="353"/>
            <ac:spMk id="12" creationId="{00000000-0000-0000-0000-000000000000}"/>
          </ac:spMkLst>
        </pc:spChg>
        <pc:spChg chg="mod">
          <ac:chgData name="Сергей Косилов" userId="1bed49f643d8d151" providerId="LiveId" clId="{19B3D847-D754-4C44-B7C9-61734A08BE55}" dt="2020-02-03T11:38:26.798" v="3897" actId="1076"/>
          <ac:spMkLst>
            <pc:docMk/>
            <pc:sldMk cId="1617759385" sldId="353"/>
            <ac:spMk id="15" creationId="{00000000-0000-0000-0000-000000000000}"/>
          </ac:spMkLst>
        </pc:spChg>
        <pc:graphicFrameChg chg="del mod">
          <ac:chgData name="Сергей Косилов" userId="1bed49f643d8d151" providerId="LiveId" clId="{19B3D847-D754-4C44-B7C9-61734A08BE55}" dt="2020-02-03T11:37:54.908" v="3887" actId="478"/>
          <ac:graphicFrameMkLst>
            <pc:docMk/>
            <pc:sldMk cId="1617759385" sldId="353"/>
            <ac:graphicFrameMk id="5" creationId="{4E1B9937-2AD4-492E-9974-BC618AB9D5B6}"/>
          </ac:graphicFrameMkLst>
        </pc:graphicFrameChg>
        <pc:picChg chg="add mod">
          <ac:chgData name="Сергей Косилов" userId="1bed49f643d8d151" providerId="LiveId" clId="{19B3D847-D754-4C44-B7C9-61734A08BE55}" dt="2020-02-03T11:38:31.054" v="3898" actId="14100"/>
          <ac:picMkLst>
            <pc:docMk/>
            <pc:sldMk cId="1617759385" sldId="353"/>
            <ac:picMk id="2" creationId="{5CB51BEA-BE40-4914-BD96-8FCF0FE84817}"/>
          </ac:picMkLst>
        </pc:picChg>
      </pc:sldChg>
      <pc:sldChg chg="add ord">
        <pc:chgData name="Сергей Косилов" userId="1bed49f643d8d151" providerId="LiveId" clId="{19B3D847-D754-4C44-B7C9-61734A08BE55}" dt="2020-02-03T13:33:33.587" v="5789"/>
        <pc:sldMkLst>
          <pc:docMk/>
          <pc:sldMk cId="3550142667" sldId="354"/>
        </pc:sldMkLst>
      </pc:sldChg>
      <pc:sldChg chg="addSp delSp modSp add ord">
        <pc:chgData name="Сергей Косилов" userId="1bed49f643d8d151" providerId="LiveId" clId="{19B3D847-D754-4C44-B7C9-61734A08BE55}" dt="2020-02-04T10:45:32.119" v="6061" actId="207"/>
        <pc:sldMkLst>
          <pc:docMk/>
          <pc:sldMk cId="538872598" sldId="355"/>
        </pc:sldMkLst>
        <pc:spChg chg="del mod">
          <ac:chgData name="Сергей Косилов" userId="1bed49f643d8d151" providerId="LiveId" clId="{19B3D847-D754-4C44-B7C9-61734A08BE55}" dt="2020-02-03T13:12:42.253" v="5383" actId="478"/>
          <ac:spMkLst>
            <pc:docMk/>
            <pc:sldMk cId="538872598" sldId="355"/>
            <ac:spMk id="2" creationId="{00000000-0000-0000-0000-000000000000}"/>
          </ac:spMkLst>
        </pc:spChg>
        <pc:spChg chg="mod">
          <ac:chgData name="Сергей Косилов" userId="1bed49f643d8d151" providerId="LiveId" clId="{19B3D847-D754-4C44-B7C9-61734A08BE55}" dt="2020-02-03T12:53:11.751" v="4988" actId="20577"/>
          <ac:spMkLst>
            <pc:docMk/>
            <pc:sldMk cId="538872598" sldId="355"/>
            <ac:spMk id="12" creationId="{00000000-0000-0000-0000-000000000000}"/>
          </ac:spMkLst>
        </pc:spChg>
        <pc:spChg chg="mod">
          <ac:chgData name="Сергей Косилов" userId="1bed49f643d8d151" providerId="LiveId" clId="{19B3D847-D754-4C44-B7C9-61734A08BE55}" dt="2020-02-04T10:45:32.119" v="6061" actId="207"/>
          <ac:spMkLst>
            <pc:docMk/>
            <pc:sldMk cId="538872598" sldId="355"/>
            <ac:spMk id="25" creationId="{45576944-D3AF-46DD-93CA-8E9E11AF8E01}"/>
          </ac:spMkLst>
        </pc:spChg>
        <pc:spChg chg="mod">
          <ac:chgData name="Сергей Косилов" userId="1bed49f643d8d151" providerId="LiveId" clId="{19B3D847-D754-4C44-B7C9-61734A08BE55}" dt="2020-02-04T10:45:26.071" v="6059" actId="207"/>
          <ac:spMkLst>
            <pc:docMk/>
            <pc:sldMk cId="538872598" sldId="355"/>
            <ac:spMk id="27" creationId="{92ABF189-3AFE-41FF-9E2B-41C957FB6B8A}"/>
          </ac:spMkLst>
        </pc:spChg>
        <pc:spChg chg="mod">
          <ac:chgData name="Сергей Косилов" userId="1bed49f643d8d151" providerId="LiveId" clId="{19B3D847-D754-4C44-B7C9-61734A08BE55}" dt="2020-02-04T10:45:29.376" v="6060" actId="207"/>
          <ac:spMkLst>
            <pc:docMk/>
            <pc:sldMk cId="538872598" sldId="355"/>
            <ac:spMk id="28" creationId="{3B523049-6E8E-4BBF-9497-7451810AA3A7}"/>
          </ac:spMkLst>
        </pc:spChg>
        <pc:spChg chg="mod">
          <ac:chgData name="Сергей Косилов" userId="1bed49f643d8d151" providerId="LiveId" clId="{19B3D847-D754-4C44-B7C9-61734A08BE55}" dt="2020-02-04T10:45:21.298" v="6057" actId="207"/>
          <ac:spMkLst>
            <pc:docMk/>
            <pc:sldMk cId="538872598" sldId="355"/>
            <ac:spMk id="30" creationId="{0AC78C33-9C4D-4E35-BD97-949E058F52C8}"/>
          </ac:spMkLst>
        </pc:spChg>
        <pc:spChg chg="mod">
          <ac:chgData name="Сергей Косилов" userId="1bed49f643d8d151" providerId="LiveId" clId="{19B3D847-D754-4C44-B7C9-61734A08BE55}" dt="2020-02-04T10:45:23.431" v="6058" actId="207"/>
          <ac:spMkLst>
            <pc:docMk/>
            <pc:sldMk cId="538872598" sldId="355"/>
            <ac:spMk id="31" creationId="{ADA3949B-D8CD-4D5E-8365-998D7FC8C77F}"/>
          </ac:spMkLst>
        </pc:spChg>
        <pc:grpChg chg="mod">
          <ac:chgData name="Сергей Косилов" userId="1bed49f643d8d151" providerId="LiveId" clId="{19B3D847-D754-4C44-B7C9-61734A08BE55}" dt="2020-02-03T13:16:16.706" v="5702" actId="18245"/>
          <ac:grpSpMkLst>
            <pc:docMk/>
            <pc:sldMk cId="538872598" sldId="355"/>
            <ac:grpSpMk id="7" creationId="{DD930DAD-DE69-4AA2-9DBA-8FDFD592DDC4}"/>
          </ac:grpSpMkLst>
        </pc:grpChg>
        <pc:grpChg chg="mod">
          <ac:chgData name="Сергей Косилов" userId="1bed49f643d8d151" providerId="LiveId" clId="{19B3D847-D754-4C44-B7C9-61734A08BE55}" dt="2020-02-03T13:18:33.259" v="5787" actId="1036"/>
          <ac:grpSpMkLst>
            <pc:docMk/>
            <pc:sldMk cId="538872598" sldId="355"/>
            <ac:grpSpMk id="23" creationId="{D0639924-CB24-4424-B744-4788C9AB53F3}"/>
          </ac:grpSpMkLst>
        </pc:grpChg>
        <pc:graphicFrameChg chg="add del mod">
          <ac:chgData name="Сергей Косилов" userId="1bed49f643d8d151" providerId="LiveId" clId="{19B3D847-D754-4C44-B7C9-61734A08BE55}" dt="2020-02-03T12:53:16.502" v="4991" actId="478"/>
          <ac:graphicFrameMkLst>
            <pc:docMk/>
            <pc:sldMk cId="538872598" sldId="355"/>
            <ac:graphicFrameMk id="3" creationId="{4136FB5B-D062-4D59-B9DD-C1504B20BB93}"/>
          </ac:graphicFrameMkLst>
        </pc:graphicFrameChg>
        <pc:graphicFrameChg chg="add del mod">
          <ac:chgData name="Сергей Косилов" userId="1bed49f643d8d151" providerId="LiveId" clId="{19B3D847-D754-4C44-B7C9-61734A08BE55}" dt="2020-02-03T13:12:39.789" v="5381" actId="478"/>
          <ac:graphicFrameMkLst>
            <pc:docMk/>
            <pc:sldMk cId="538872598" sldId="355"/>
            <ac:graphicFrameMk id="5" creationId="{5F05CD9B-E069-4586-A270-8A4B4D8AEDBF}"/>
          </ac:graphicFrameMkLst>
        </pc:graphicFrameChg>
        <pc:graphicFrameChg chg="add del mod">
          <ac:chgData name="Сергей Косилов" userId="1bed49f643d8d151" providerId="LiveId" clId="{19B3D847-D754-4C44-B7C9-61734A08BE55}" dt="2020-02-03T13:17:58.594" v="5769" actId="18245"/>
          <ac:graphicFrameMkLst>
            <pc:docMk/>
            <pc:sldMk cId="538872598" sldId="355"/>
            <ac:graphicFrameMk id="6" creationId="{F7F38116-B88B-4F16-8DC6-C06846E8D902}"/>
          </ac:graphicFrameMkLst>
        </pc:graphicFrameChg>
        <pc:graphicFrameChg chg="add mod">
          <ac:chgData name="Сергей Косилов" userId="1bed49f643d8d151" providerId="LiveId" clId="{19B3D847-D754-4C44-B7C9-61734A08BE55}" dt="2020-02-03T13:09:09.911" v="5350" actId="571"/>
          <ac:graphicFrameMkLst>
            <pc:docMk/>
            <pc:sldMk cId="538872598" sldId="355"/>
            <ac:graphicFrameMk id="13" creationId="{797121CE-292C-4259-8285-039A9DA94E22}"/>
          </ac:graphicFrameMkLst>
        </pc:graphicFrameChg>
        <pc:picChg chg="del">
          <ac:chgData name="Сергей Косилов" userId="1bed49f643d8d151" providerId="LiveId" clId="{19B3D847-D754-4C44-B7C9-61734A08BE55}" dt="2020-02-03T12:50:34.359" v="4972" actId="478"/>
          <ac:picMkLst>
            <pc:docMk/>
            <pc:sldMk cId="538872598" sldId="355"/>
            <ac:picMk id="2049" creationId="{3BD26CE1-A281-4C5E-8152-7188C6DCC342}"/>
          </ac:picMkLst>
        </pc:picChg>
      </pc:sldChg>
      <pc:sldChg chg="addSp delSp modSp add">
        <pc:chgData name="Сергей Косилов" userId="1bed49f643d8d151" providerId="LiveId" clId="{19B3D847-D754-4C44-B7C9-61734A08BE55}" dt="2020-02-04T10:45:41.439" v="6062" actId="207"/>
        <pc:sldMkLst>
          <pc:docMk/>
          <pc:sldMk cId="3305307183" sldId="356"/>
        </pc:sldMkLst>
        <pc:spChg chg="del mod">
          <ac:chgData name="Сергей Косилов" userId="1bed49f643d8d151" providerId="LiveId" clId="{19B3D847-D754-4C44-B7C9-61734A08BE55}" dt="2020-02-03T13:42:35.911" v="5846"/>
          <ac:spMkLst>
            <pc:docMk/>
            <pc:sldMk cId="3305307183" sldId="356"/>
            <ac:spMk id="2" creationId="{00000000-0000-0000-0000-000000000000}"/>
          </ac:spMkLst>
        </pc:spChg>
        <pc:spChg chg="mod">
          <ac:chgData name="Сергей Косилов" userId="1bed49f643d8d151" providerId="LiveId" clId="{19B3D847-D754-4C44-B7C9-61734A08BE55}" dt="2020-02-03T13:42:29.984" v="5843" actId="20577"/>
          <ac:spMkLst>
            <pc:docMk/>
            <pc:sldMk cId="3305307183" sldId="356"/>
            <ac:spMk id="12" creationId="{00000000-0000-0000-0000-000000000000}"/>
          </ac:spMkLst>
        </pc:spChg>
        <pc:graphicFrameChg chg="add mod modGraphic">
          <ac:chgData name="Сергей Косилов" userId="1bed49f643d8d151" providerId="LiveId" clId="{19B3D847-D754-4C44-B7C9-61734A08BE55}" dt="2020-02-04T10:45:41.439" v="6062" actId="207"/>
          <ac:graphicFrameMkLst>
            <pc:docMk/>
            <pc:sldMk cId="3305307183" sldId="356"/>
            <ac:graphicFrameMk id="3" creationId="{7E61065F-69FD-4CA9-9FC1-C8A166A76FE0}"/>
          </ac:graphicFrameMkLst>
        </pc:graphicFrameChg>
        <pc:picChg chg="del">
          <ac:chgData name="Сергей Косилов" userId="1bed49f643d8d151" providerId="LiveId" clId="{19B3D847-D754-4C44-B7C9-61734A08BE55}" dt="2020-02-03T13:42:07.569" v="5795" actId="478"/>
          <ac:picMkLst>
            <pc:docMk/>
            <pc:sldMk cId="3305307183" sldId="356"/>
            <ac:picMk id="2049" creationId="{3BD26CE1-A281-4C5E-8152-7188C6DCC342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37503-7791-42EB-A7C9-DEBF7918CC49}" type="doc">
      <dgm:prSet loTypeId="urn:microsoft.com/office/officeart/2009/3/layout/Spiral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23FB0A-B715-4371-9F5E-CE6BB8EE131E}">
      <dgm:prSet/>
      <dgm:spPr/>
      <dgm:t>
        <a:bodyPr/>
        <a:lstStyle/>
        <a:p>
          <a:endParaRPr lang="ru-RU"/>
        </a:p>
      </dgm:t>
    </dgm:pt>
    <dgm:pt modelId="{EED153E6-BB2E-4D6B-A360-0FB510DE6E3A}" type="parTrans" cxnId="{09670A08-0AF2-45D7-980F-F02B6EB732B4}">
      <dgm:prSet/>
      <dgm:spPr/>
      <dgm:t>
        <a:bodyPr/>
        <a:lstStyle/>
        <a:p>
          <a:endParaRPr lang="ru-RU"/>
        </a:p>
      </dgm:t>
    </dgm:pt>
    <dgm:pt modelId="{FE18A4D5-3747-4C83-87C5-7D2C7CA3E9B7}" type="sibTrans" cxnId="{09670A08-0AF2-45D7-980F-F02B6EB732B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378531CF-94C3-4807-920C-63B4BDADA83A}">
      <dgm:prSet/>
      <dgm:spPr/>
      <dgm:t>
        <a:bodyPr/>
        <a:lstStyle/>
        <a:p>
          <a:endParaRPr lang="ru-RU"/>
        </a:p>
      </dgm:t>
    </dgm:pt>
    <dgm:pt modelId="{0245A8D1-66EC-4EDB-89FE-807DBA2EA124}" type="parTrans" cxnId="{9F08D3CC-4010-4EA1-A028-6ECCB8CDEA4D}">
      <dgm:prSet/>
      <dgm:spPr/>
      <dgm:t>
        <a:bodyPr/>
        <a:lstStyle/>
        <a:p>
          <a:endParaRPr lang="ru-RU"/>
        </a:p>
      </dgm:t>
    </dgm:pt>
    <dgm:pt modelId="{AAABF304-313F-48C7-9DF1-3BCA32B8B0AF}" type="sibTrans" cxnId="{9F08D3CC-4010-4EA1-A028-6ECCB8CDEA4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3988FB8B-333A-4B9B-BC45-021667038686}">
      <dgm:prSet/>
      <dgm:spPr/>
      <dgm:t>
        <a:bodyPr/>
        <a:lstStyle/>
        <a:p>
          <a:endParaRPr lang="ru-RU"/>
        </a:p>
      </dgm:t>
    </dgm:pt>
    <dgm:pt modelId="{B107FB29-511C-4A13-97F3-49E31D5CFFBC}" type="parTrans" cxnId="{65ECA6D8-0F03-4B79-A20F-B000E6196EC8}">
      <dgm:prSet/>
      <dgm:spPr/>
      <dgm:t>
        <a:bodyPr/>
        <a:lstStyle/>
        <a:p>
          <a:endParaRPr lang="ru-RU"/>
        </a:p>
      </dgm:t>
    </dgm:pt>
    <dgm:pt modelId="{66526EB2-11F1-4425-95F1-7CF517A501BA}" type="sibTrans" cxnId="{65ECA6D8-0F03-4B79-A20F-B000E6196EC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B3D19A85-1242-40CC-AF3E-0FF090D2B9A5}">
      <dgm:prSet/>
      <dgm:spPr/>
      <dgm:t>
        <a:bodyPr/>
        <a:lstStyle/>
        <a:p>
          <a:endParaRPr lang="ru-RU"/>
        </a:p>
      </dgm:t>
    </dgm:pt>
    <dgm:pt modelId="{8020A635-3D86-4328-9E93-1F0544BFD307}" type="parTrans" cxnId="{F4E670FD-9CC7-4DBA-85D9-EBD946C69DD4}">
      <dgm:prSet/>
      <dgm:spPr/>
      <dgm:t>
        <a:bodyPr/>
        <a:lstStyle/>
        <a:p>
          <a:endParaRPr lang="ru-RU"/>
        </a:p>
      </dgm:t>
    </dgm:pt>
    <dgm:pt modelId="{26514466-06B8-44A6-8C13-1C6418D02A87}" type="sibTrans" cxnId="{F4E670FD-9CC7-4DBA-85D9-EBD946C69DD4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5A2079F2-9A99-4997-95A0-C10AC62EB590}">
      <dgm:prSet/>
      <dgm:spPr/>
      <dgm:t>
        <a:bodyPr/>
        <a:lstStyle/>
        <a:p>
          <a:endParaRPr lang="ru-RU"/>
        </a:p>
      </dgm:t>
    </dgm:pt>
    <dgm:pt modelId="{7C5CDE2F-ED07-463C-8F0C-5AF23FAFD706}" type="parTrans" cxnId="{7D9010CA-47B4-4139-A4D4-9CDFBF27E7A1}">
      <dgm:prSet/>
      <dgm:spPr/>
      <dgm:t>
        <a:bodyPr/>
        <a:lstStyle/>
        <a:p>
          <a:endParaRPr lang="ru-RU"/>
        </a:p>
      </dgm:t>
    </dgm:pt>
    <dgm:pt modelId="{07B3DA3D-801E-4484-BC03-D928CF7C9CB4}" type="sibTrans" cxnId="{7D9010CA-47B4-4139-A4D4-9CDFBF27E7A1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ru-RU"/>
        </a:p>
      </dgm:t>
    </dgm:pt>
    <dgm:pt modelId="{7924B7DB-3537-46E2-8CAF-41E294677B46}" type="pres">
      <dgm:prSet presAssocID="{BE637503-7791-42EB-A7C9-DEBF7918CC49}" presName="Name0" presStyleCnt="0">
        <dgm:presLayoutVars>
          <dgm:chMax val="5"/>
          <dgm:dir/>
        </dgm:presLayoutVars>
      </dgm:prSet>
      <dgm:spPr/>
    </dgm:pt>
    <dgm:pt modelId="{19AE496F-8606-4DC8-B3E1-0F1381EFCB17}" type="pres">
      <dgm:prSet presAssocID="{BE637503-7791-42EB-A7C9-DEBF7918CC49}" presName="picts" presStyleCnt="0"/>
      <dgm:spPr/>
    </dgm:pt>
    <dgm:pt modelId="{35C0ED0E-4A2B-413F-815C-2D3F96D16CB8}" type="pres">
      <dgm:prSet presAssocID="{BE637503-7791-42EB-A7C9-DEBF7918CC49}" presName="space1" presStyleCnt="0"/>
      <dgm:spPr/>
    </dgm:pt>
    <dgm:pt modelId="{38EC0933-AA22-4E03-9ED7-97F146A753A8}" type="pres">
      <dgm:prSet presAssocID="{BE637503-7791-42EB-A7C9-DEBF7918CC49}" presName="space2" presStyleCnt="0"/>
      <dgm:spPr/>
    </dgm:pt>
    <dgm:pt modelId="{CE09A4EB-342C-463A-B764-2546190C806C}" type="pres">
      <dgm:prSet presAssocID="{FE18A4D5-3747-4C83-87C5-7D2C7CA3E9B7}" presName="pictA1" presStyleCnt="0"/>
      <dgm:spPr/>
    </dgm:pt>
    <dgm:pt modelId="{87404CB3-CD06-444C-8A5A-4B862D07FFFD}" type="pres">
      <dgm:prSet presAssocID="{FE18A4D5-3747-4C83-87C5-7D2C7CA3E9B7}" presName="imageRepeatNode" presStyleLbl="alignNode1" presStyleIdx="0" presStyleCnt="5"/>
      <dgm:spPr/>
    </dgm:pt>
    <dgm:pt modelId="{10739CC4-DC22-49B0-ACAF-02B84D9B1D82}" type="pres">
      <dgm:prSet presAssocID="{FE18A4D5-3747-4C83-87C5-7D2C7CA3E9B7}" presName="oneDotPict" presStyleCnt="0"/>
      <dgm:spPr/>
    </dgm:pt>
    <dgm:pt modelId="{8625A590-4207-4A07-8FE9-78592E70434D}" type="pres">
      <dgm:prSet presAssocID="{FE18A4D5-3747-4C83-87C5-7D2C7CA3E9B7}" presName="dotPict_11" presStyleLbl="solidFgAcc1" presStyleIdx="0" presStyleCnt="30"/>
      <dgm:spPr/>
    </dgm:pt>
    <dgm:pt modelId="{B322D08E-6781-468C-B6F4-9E0DA418F3EE}" type="pres">
      <dgm:prSet presAssocID="{AAABF304-313F-48C7-9DF1-3BCA32B8B0AF}" presName="pictA2" presStyleCnt="0"/>
      <dgm:spPr/>
    </dgm:pt>
    <dgm:pt modelId="{CF85D69A-268B-4FC0-BA1D-09DA31AB192F}" type="pres">
      <dgm:prSet presAssocID="{AAABF304-313F-48C7-9DF1-3BCA32B8B0AF}" presName="imageRepeatNode" presStyleLbl="alignNode1" presStyleIdx="1" presStyleCnt="5"/>
      <dgm:spPr/>
    </dgm:pt>
    <dgm:pt modelId="{8320BCA4-BA4D-4F14-8B69-F669D84CB36C}" type="pres">
      <dgm:prSet presAssocID="{AAABF304-313F-48C7-9DF1-3BCA32B8B0AF}" presName="twoDotsPict" presStyleCnt="0"/>
      <dgm:spPr/>
    </dgm:pt>
    <dgm:pt modelId="{C9573B83-854F-4F28-BFDA-03618EC8F01E}" type="pres">
      <dgm:prSet presAssocID="{AAABF304-313F-48C7-9DF1-3BCA32B8B0AF}" presName="dotPict_21" presStyleLbl="solidFgAcc1" presStyleIdx="1" presStyleCnt="30" custLinFactY="474991" custLinFactNeighborX="72896" custLinFactNeighborY="500000"/>
      <dgm:spPr/>
    </dgm:pt>
    <dgm:pt modelId="{DD11BFCA-0D0F-438F-9614-10C22BBB683D}" type="pres">
      <dgm:prSet presAssocID="{AAABF304-313F-48C7-9DF1-3BCA32B8B0AF}" presName="dotPict_22" presStyleLbl="solidFgAcc1" presStyleIdx="2" presStyleCnt="30" custAng="9673923" custLinFactX="-493215" custLinFactY="200000" custLinFactNeighborX="-500000" custLinFactNeighborY="210104"/>
      <dgm:spPr/>
    </dgm:pt>
    <dgm:pt modelId="{D6143968-5EEA-427D-90BC-0FFC6A0C099A}" type="pres">
      <dgm:prSet presAssocID="{66526EB2-11F1-4425-95F1-7CF517A501BA}" presName="pictA3" presStyleCnt="0"/>
      <dgm:spPr/>
    </dgm:pt>
    <dgm:pt modelId="{A710707B-A547-486E-9E90-2C3CD4E8ED02}" type="pres">
      <dgm:prSet presAssocID="{66526EB2-11F1-4425-95F1-7CF517A501BA}" presName="imageRepeatNode" presStyleLbl="alignNode1" presStyleIdx="2" presStyleCnt="5"/>
      <dgm:spPr/>
    </dgm:pt>
    <dgm:pt modelId="{10B3B909-F0B3-496C-B547-9CC5BD88A4EE}" type="pres">
      <dgm:prSet presAssocID="{66526EB2-11F1-4425-95F1-7CF517A501BA}" presName="threeDotsPict" presStyleCnt="0"/>
      <dgm:spPr/>
    </dgm:pt>
    <dgm:pt modelId="{C214E5A8-564D-48B9-B203-B4332C027EDB}" type="pres">
      <dgm:prSet presAssocID="{66526EB2-11F1-4425-95F1-7CF517A501BA}" presName="dotPict_31" presStyleLbl="solidFgAcc1" presStyleIdx="3" presStyleCnt="30" custLinFactX="-82241" custLinFactY="-1600000" custLinFactNeighborX="-100000" custLinFactNeighborY="-1608154"/>
      <dgm:spPr>
        <a:ln>
          <a:solidFill>
            <a:schemeClr val="bg1"/>
          </a:solidFill>
        </a:ln>
      </dgm:spPr>
    </dgm:pt>
    <dgm:pt modelId="{5348ED8C-8362-402E-8724-DA18F78CBA9C}" type="pres">
      <dgm:prSet presAssocID="{66526EB2-11F1-4425-95F1-7CF517A501BA}" presName="dotPict_32" presStyleLbl="solidFgAcc1" presStyleIdx="4" presStyleCnt="30" custLinFactX="-200000" custLinFactY="-1271121" custLinFactNeighborX="-219155" custLinFactNeighborY="-1300000"/>
      <dgm:spPr>
        <a:ln>
          <a:solidFill>
            <a:schemeClr val="bg1"/>
          </a:solidFill>
        </a:ln>
      </dgm:spPr>
    </dgm:pt>
    <dgm:pt modelId="{66DAA632-60B6-4488-A245-0D16C97D97B8}" type="pres">
      <dgm:prSet presAssocID="{66526EB2-11F1-4425-95F1-7CF517A501BA}" presName="dotPict_33" presStyleLbl="solidFgAcc1" presStyleIdx="5" presStyleCnt="30" custLinFactX="-100000" custLinFactY="-1187360" custLinFactNeighborX="-182474" custLinFactNeighborY="-1200000"/>
      <dgm:spPr>
        <a:ln>
          <a:solidFill>
            <a:schemeClr val="bg1"/>
          </a:solidFill>
        </a:ln>
      </dgm:spPr>
    </dgm:pt>
    <dgm:pt modelId="{CB4D1C1E-75B9-40B6-84E2-B003CF505D40}" type="pres">
      <dgm:prSet presAssocID="{26514466-06B8-44A6-8C13-1C6418D02A87}" presName="pictA4" presStyleCnt="0"/>
      <dgm:spPr/>
    </dgm:pt>
    <dgm:pt modelId="{06086FBD-7191-4BDD-98EE-00D7AC56DC19}" type="pres">
      <dgm:prSet presAssocID="{26514466-06B8-44A6-8C13-1C6418D02A87}" presName="imageRepeatNode" presStyleLbl="alignNode1" presStyleIdx="3" presStyleCnt="5"/>
      <dgm:spPr/>
    </dgm:pt>
    <dgm:pt modelId="{14E76C29-4B6C-42D9-BE28-51196B237A45}" type="pres">
      <dgm:prSet presAssocID="{26514466-06B8-44A6-8C13-1C6418D02A87}" presName="fourDotsPict" presStyleCnt="0"/>
      <dgm:spPr/>
    </dgm:pt>
    <dgm:pt modelId="{BA8C309D-1BD7-429C-82FF-6498233CB299}" type="pres">
      <dgm:prSet presAssocID="{26514466-06B8-44A6-8C13-1C6418D02A87}" presName="dotPict_41" presStyleLbl="solidFgAcc1" presStyleIdx="6" presStyleCnt="30" custLinFactX="1000000" custLinFactY="-1400000" custLinFactNeighborX="1086662" custLinFactNeighborY="-1474954"/>
      <dgm:spPr>
        <a:ln>
          <a:solidFill>
            <a:schemeClr val="bg1"/>
          </a:solidFill>
        </a:ln>
      </dgm:spPr>
    </dgm:pt>
    <dgm:pt modelId="{07457F88-8FAF-43F9-8700-8E7E48677A23}" type="pres">
      <dgm:prSet presAssocID="{26514466-06B8-44A6-8C13-1C6418D02A87}" presName="dotPict_42" presStyleLbl="solidFgAcc1" presStyleIdx="7" presStyleCnt="30" custLinFactX="1000000" custLinFactY="-1400000" custLinFactNeighborX="1050214" custLinFactNeighborY="-1474954"/>
      <dgm:spPr>
        <a:ln>
          <a:solidFill>
            <a:schemeClr val="bg1"/>
          </a:solidFill>
        </a:ln>
      </dgm:spPr>
    </dgm:pt>
    <dgm:pt modelId="{8E4AFD05-7516-4189-8B23-A12B40A89545}" type="pres">
      <dgm:prSet presAssocID="{26514466-06B8-44A6-8C13-1C6418D02A87}" presName="dotPict_43" presStyleLbl="solidFgAcc1" presStyleIdx="8" presStyleCnt="30" custLinFactX="1000000" custLinFactY="-1400000" custLinFactNeighborX="1086662" custLinFactNeighborY="-1474954"/>
      <dgm:spPr>
        <a:ln>
          <a:solidFill>
            <a:schemeClr val="bg1"/>
          </a:solidFill>
        </a:ln>
      </dgm:spPr>
    </dgm:pt>
    <dgm:pt modelId="{C320070D-4266-4823-9D71-93B2B6EB8ACC}" type="pres">
      <dgm:prSet presAssocID="{26514466-06B8-44A6-8C13-1C6418D02A87}" presName="dotPict_44" presStyleLbl="solidFgAcc1" presStyleIdx="9" presStyleCnt="30" custLinFactX="1000000" custLinFactY="-1400000" custLinFactNeighborX="1086662" custLinFactNeighborY="-1474954"/>
      <dgm:spPr>
        <a:ln>
          <a:solidFill>
            <a:schemeClr val="bg1"/>
          </a:solidFill>
        </a:ln>
      </dgm:spPr>
    </dgm:pt>
    <dgm:pt modelId="{B6E244A9-D099-4C8F-A603-00876C57BDEF}" type="pres">
      <dgm:prSet presAssocID="{07B3DA3D-801E-4484-BC03-D928CF7C9CB4}" presName="pictA5" presStyleCnt="0"/>
      <dgm:spPr/>
    </dgm:pt>
    <dgm:pt modelId="{231D4216-18E9-4141-9F88-3C9582E1942B}" type="pres">
      <dgm:prSet presAssocID="{07B3DA3D-801E-4484-BC03-D928CF7C9CB4}" presName="imageRepeatNode" presStyleLbl="alignNode1" presStyleIdx="4" presStyleCnt="5"/>
      <dgm:spPr/>
    </dgm:pt>
    <dgm:pt modelId="{173B380B-CCD2-422E-8836-DE448F8253D4}" type="pres">
      <dgm:prSet presAssocID="{07B3DA3D-801E-4484-BC03-D928CF7C9CB4}" presName="fiveDotsPict" presStyleCnt="0"/>
      <dgm:spPr/>
    </dgm:pt>
    <dgm:pt modelId="{F536EDEF-4B38-4119-BD75-0C95340C36ED}" type="pres">
      <dgm:prSet presAssocID="{07B3DA3D-801E-4484-BC03-D928CF7C9CB4}" presName="dotPict_51" presStyleLbl="solidFgAcc1" presStyleIdx="10" presStyleCnt="30" custLinFactX="1080563" custLinFactY="-800000" custLinFactNeighborX="1100000" custLinFactNeighborY="-826101"/>
      <dgm:spPr>
        <a:ln>
          <a:solidFill>
            <a:schemeClr val="bg1"/>
          </a:solidFill>
        </a:ln>
      </dgm:spPr>
    </dgm:pt>
    <dgm:pt modelId="{69D12A9F-6449-44B4-B6C4-7ACF9F219327}" type="pres">
      <dgm:prSet presAssocID="{07B3DA3D-801E-4484-BC03-D928CF7C9CB4}" presName="dotPict_52" presStyleLbl="solidFgAcc1" presStyleIdx="11" presStyleCnt="30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bg1"/>
          </a:solidFill>
        </a:ln>
      </dgm:spPr>
    </dgm:pt>
    <dgm:pt modelId="{2C555441-2524-47D4-83F1-B3AE2819233F}" type="pres">
      <dgm:prSet presAssocID="{07B3DA3D-801E-4484-BC03-D928CF7C9CB4}" presName="dotPict_53" presStyleLbl="solidFgAcc1" presStyleIdx="12" presStyleCnt="30"/>
      <dgm:spPr>
        <a:ln>
          <a:solidFill>
            <a:schemeClr val="bg1"/>
          </a:solidFill>
        </a:ln>
      </dgm:spPr>
    </dgm:pt>
    <dgm:pt modelId="{E6CD7D63-C0D8-4A57-BD88-BE5791EA2F1E}" type="pres">
      <dgm:prSet presAssocID="{07B3DA3D-801E-4484-BC03-D928CF7C9CB4}" presName="dotPict_54" presStyleLbl="solidFgAcc1" presStyleIdx="13" presStyleCnt="30" custLinFactX="1100000" custLinFactY="-701101" custLinFactNeighborX="1163088" custLinFactNeighborY="-800000"/>
      <dgm:spPr>
        <a:ln>
          <a:solidFill>
            <a:schemeClr val="bg1"/>
          </a:solidFill>
        </a:ln>
      </dgm:spPr>
    </dgm:pt>
    <dgm:pt modelId="{CBDED0DF-3402-442B-9A1B-407DABA110B7}" type="pres">
      <dgm:prSet presAssocID="{07B3DA3D-801E-4484-BC03-D928CF7C9CB4}" presName="dotPict_55" presStyleLbl="solidFgAcc1" presStyleIdx="14" presStyleCnt="30"/>
      <dgm:spPr>
        <a:noFill/>
        <a:ln>
          <a:solidFill>
            <a:schemeClr val="bg1"/>
          </a:solidFill>
        </a:ln>
      </dgm:spPr>
    </dgm:pt>
    <dgm:pt modelId="{3D429930-643A-4E55-BC25-BE3CE7BE6EF2}" type="pres">
      <dgm:prSet presAssocID="{BE637503-7791-42EB-A7C9-DEBF7918CC49}" presName="txLine" presStyleCnt="0"/>
      <dgm:spPr/>
    </dgm:pt>
    <dgm:pt modelId="{282B58C1-CC67-452A-9E81-FC9C0551CC90}" type="pres">
      <dgm:prSet presAssocID="{1A23FB0A-B715-4371-9F5E-CE6BB8EE131E}" presName="oneDotTx" presStyleCnt="0"/>
      <dgm:spPr/>
    </dgm:pt>
    <dgm:pt modelId="{1C83C102-38AC-4CD0-91BE-64E4CDAB281D}" type="pres">
      <dgm:prSet presAssocID="{1A23FB0A-B715-4371-9F5E-CE6BB8EE131E}" presName="dotTx_11" presStyleLbl="solidFgAcc1" presStyleIdx="15" presStyleCnt="30" custLinFactX="237612" custLinFactY="-392749" custLinFactNeighborX="300000" custLinFactNeighborY="-400000"/>
      <dgm:spPr>
        <a:ln>
          <a:solidFill>
            <a:schemeClr val="bg1"/>
          </a:solidFill>
        </a:ln>
      </dgm:spPr>
    </dgm:pt>
    <dgm:pt modelId="{51C5F8F0-2532-40B8-9EEC-759D8B126ED9}" type="pres">
      <dgm:prSet presAssocID="{1A23FB0A-B715-4371-9F5E-CE6BB8EE131E}" presName="Name37" presStyleLbl="revTx" presStyleIdx="0" presStyleCnt="5">
        <dgm:presLayoutVars>
          <dgm:bulletEnabled val="1"/>
        </dgm:presLayoutVars>
      </dgm:prSet>
      <dgm:spPr/>
    </dgm:pt>
    <dgm:pt modelId="{3EFBAB7A-1633-4ECB-9049-8A24277A2E9A}" type="pres">
      <dgm:prSet presAssocID="{378531CF-94C3-4807-920C-63B4BDADA83A}" presName="twoDotsTx" presStyleCnt="0"/>
      <dgm:spPr/>
    </dgm:pt>
    <dgm:pt modelId="{708489DD-7990-470B-92FE-1A95DA1A774E}" type="pres">
      <dgm:prSet presAssocID="{378531CF-94C3-4807-920C-63B4BDADA83A}" presName="dotTx_21" presStyleLbl="solidFgAcc1" presStyleIdx="16" presStyleCnt="30" custLinFactX="237612" custLinFactY="-392749" custLinFactNeighborX="300000" custLinFactNeighborY="-400000"/>
      <dgm:spPr>
        <a:ln>
          <a:solidFill>
            <a:schemeClr val="bg1"/>
          </a:solidFill>
        </a:ln>
      </dgm:spPr>
    </dgm:pt>
    <dgm:pt modelId="{CAE22FBC-621D-4CE7-A541-F6C0650E1B9B}" type="pres">
      <dgm:prSet presAssocID="{378531CF-94C3-4807-920C-63B4BDADA83A}" presName="dotTx_22" presStyleLbl="solidFgAcc1" presStyleIdx="17" presStyleCnt="30" custLinFactX="237612" custLinFactY="-392749" custLinFactNeighborX="300000" custLinFactNeighborY="-400000"/>
      <dgm:spPr>
        <a:ln>
          <a:solidFill>
            <a:schemeClr val="bg1"/>
          </a:solidFill>
        </a:ln>
      </dgm:spPr>
    </dgm:pt>
    <dgm:pt modelId="{853D9FDB-2500-453E-9808-E2568EDE7A54}" type="pres">
      <dgm:prSet presAssocID="{378531CF-94C3-4807-920C-63B4BDADA83A}" presName="Name39" presStyleLbl="revTx" presStyleIdx="1" presStyleCnt="5">
        <dgm:presLayoutVars>
          <dgm:bulletEnabled val="1"/>
        </dgm:presLayoutVars>
      </dgm:prSet>
      <dgm:spPr/>
    </dgm:pt>
    <dgm:pt modelId="{F46F7F6F-57AB-4E4C-93B3-6E780B8EC76A}" type="pres">
      <dgm:prSet presAssocID="{3988FB8B-333A-4B9B-BC45-021667038686}" presName="threeDotsTx" presStyleCnt="0"/>
      <dgm:spPr/>
    </dgm:pt>
    <dgm:pt modelId="{534D21A5-E962-4885-9DCF-2B51B8D145C4}" type="pres">
      <dgm:prSet presAssocID="{3988FB8B-333A-4B9B-BC45-021667038686}" presName="dotTx_31" presStyleLbl="solidFgAcc1" presStyleIdx="18" presStyleCnt="30" custLinFactX="1918187" custLinFactY="-2000000" custLinFactNeighborX="2000000" custLinFactNeighborY="-2000195"/>
      <dgm:spPr>
        <a:ln>
          <a:solidFill>
            <a:schemeClr val="bg1"/>
          </a:solidFill>
        </a:ln>
      </dgm:spPr>
    </dgm:pt>
    <dgm:pt modelId="{E744ECEC-5E5A-4C74-883C-307BE388BAEC}" type="pres">
      <dgm:prSet presAssocID="{3988FB8B-333A-4B9B-BC45-021667038686}" presName="dotTx_32" presStyleLbl="solidFgAcc1" presStyleIdx="19" presStyleCnt="30" custLinFactX="1918187" custLinFactY="-2000000" custLinFactNeighborX="2000000" custLinFactNeighborY="-2000195"/>
      <dgm:spPr>
        <a:ln>
          <a:solidFill>
            <a:schemeClr val="bg1"/>
          </a:solidFill>
        </a:ln>
      </dgm:spPr>
    </dgm:pt>
    <dgm:pt modelId="{C5A4F63A-F8E0-43B4-9728-BD0B9F7817DB}" type="pres">
      <dgm:prSet presAssocID="{3988FB8B-333A-4B9B-BC45-021667038686}" presName="dotTx_33" presStyleLbl="solidFgAcc1" presStyleIdx="20" presStyleCnt="30" custLinFactX="1918187" custLinFactY="-2000000" custLinFactNeighborX="2000000" custLinFactNeighborY="-2000195"/>
      <dgm:spPr>
        <a:ln>
          <a:solidFill>
            <a:schemeClr val="bg1"/>
          </a:solidFill>
        </a:ln>
      </dgm:spPr>
    </dgm:pt>
    <dgm:pt modelId="{AEE29A71-52BE-48F1-B9D1-E2C71B05069E}" type="pres">
      <dgm:prSet presAssocID="{3988FB8B-333A-4B9B-BC45-021667038686}" presName="Name41" presStyleLbl="revTx" presStyleIdx="2" presStyleCnt="5">
        <dgm:presLayoutVars>
          <dgm:bulletEnabled val="1"/>
        </dgm:presLayoutVars>
      </dgm:prSet>
      <dgm:spPr/>
    </dgm:pt>
    <dgm:pt modelId="{D24F3DDC-C754-47E7-A412-98BD9A91CB4A}" type="pres">
      <dgm:prSet presAssocID="{B3D19A85-1242-40CC-AF3E-0FF090D2B9A5}" presName="fourDotsTx" presStyleCnt="0"/>
      <dgm:spPr/>
    </dgm:pt>
    <dgm:pt modelId="{DDBFFB30-3D4C-408B-BBFA-75F5AA4DBBCF}" type="pres">
      <dgm:prSet presAssocID="{B3D19A85-1242-40CC-AF3E-0FF090D2B9A5}" presName="dotTx_41" presStyleLbl="solidFgAcc1" presStyleIdx="21" presStyleCnt="30" custLinFactX="1370067" custLinFactY="-1936411" custLinFactNeighborX="1400000" custLinFactNeighborY="-2000000"/>
      <dgm:spPr>
        <a:ln>
          <a:solidFill>
            <a:schemeClr val="bg1"/>
          </a:solidFill>
        </a:ln>
      </dgm:spPr>
    </dgm:pt>
    <dgm:pt modelId="{A0AA9A91-1189-42D4-B4DB-2B77C7ECBD00}" type="pres">
      <dgm:prSet presAssocID="{B3D19A85-1242-40CC-AF3E-0FF090D2B9A5}" presName="dotTx_42" presStyleLbl="solidFgAcc1" presStyleIdx="22" presStyleCnt="30" custLinFactX="1224041" custLinFactY="-1561726" custLinFactNeighborX="1300000" custLinFactNeighborY="-1600000"/>
      <dgm:spPr>
        <a:ln>
          <a:solidFill>
            <a:schemeClr val="bg1"/>
          </a:solidFill>
        </a:ln>
      </dgm:spPr>
    </dgm:pt>
    <dgm:pt modelId="{DB324223-F79F-4251-B68F-4FE7B3921E4C}" type="pres">
      <dgm:prSet presAssocID="{B3D19A85-1242-40CC-AF3E-0FF090D2B9A5}" presName="dotTx_43" presStyleLbl="solidFgAcc1" presStyleIdx="23" presStyleCnt="30" custLinFactX="1105352" custLinFactY="-1853914" custLinFactNeighborX="1200000" custLinFactNeighborY="-1900000"/>
      <dgm:spPr>
        <a:ln>
          <a:solidFill>
            <a:schemeClr val="bg1"/>
          </a:solidFill>
        </a:ln>
      </dgm:spPr>
    </dgm:pt>
    <dgm:pt modelId="{BEE92B2B-0B2D-4921-B93E-F258A16A84B8}" type="pres">
      <dgm:prSet presAssocID="{B3D19A85-1242-40CC-AF3E-0FF090D2B9A5}" presName="dotTx_44" presStyleLbl="solidFgAcc1" presStyleIdx="24" presStyleCnt="30" custLinFactX="1200000" custLinFactY="-1954635" custLinFactNeighborX="1214696" custLinFactNeighborY="-2000000"/>
      <dgm:spPr>
        <a:ln>
          <a:solidFill>
            <a:schemeClr val="bg1"/>
          </a:solidFill>
        </a:ln>
      </dgm:spPr>
    </dgm:pt>
    <dgm:pt modelId="{6A5B322A-43B8-4FEB-893B-20FEB20F54CD}" type="pres">
      <dgm:prSet presAssocID="{B3D19A85-1242-40CC-AF3E-0FF090D2B9A5}" presName="Name43" presStyleLbl="revTx" presStyleIdx="3" presStyleCnt="5">
        <dgm:presLayoutVars>
          <dgm:bulletEnabled val="1"/>
        </dgm:presLayoutVars>
      </dgm:prSet>
      <dgm:spPr/>
    </dgm:pt>
    <dgm:pt modelId="{8EFC2A1C-4E48-4463-B4C3-181045668D6D}" type="pres">
      <dgm:prSet presAssocID="{5A2079F2-9A99-4997-95A0-C10AC62EB590}" presName="fiveDotsTx" presStyleCnt="0"/>
      <dgm:spPr/>
    </dgm:pt>
    <dgm:pt modelId="{72F8D538-31D6-424D-9A40-098612C73246}" type="pres">
      <dgm:prSet presAssocID="{5A2079F2-9A99-4997-95A0-C10AC62EB590}" presName="dotTx_51" presStyleLbl="solidFgAcc1" presStyleIdx="25" presStyleCnt="30" custLinFactX="400000" custLinFactY="-1700000" custLinFactNeighborX="410974" custLinFactNeighborY="-1790727"/>
      <dgm:spPr>
        <a:ln>
          <a:solidFill>
            <a:schemeClr val="bg1"/>
          </a:solidFill>
        </a:ln>
      </dgm:spPr>
    </dgm:pt>
    <dgm:pt modelId="{A0127C66-C21C-47DA-946E-E5E19F99499E}" type="pres">
      <dgm:prSet presAssocID="{5A2079F2-9A99-4997-95A0-C10AC62EB590}" presName="dotTx_52" presStyleLbl="solidFgAcc1" presStyleIdx="26" presStyleCnt="30" custLinFactX="584568" custLinFactY="-1833153" custLinFactNeighborX="600000" custLinFactNeighborY="-1900000"/>
      <dgm:spPr>
        <a:ln>
          <a:solidFill>
            <a:schemeClr val="bg1"/>
          </a:solidFill>
        </a:ln>
      </dgm:spPr>
    </dgm:pt>
    <dgm:pt modelId="{E0813121-AC97-4460-9C4F-7E74352FC50E}" type="pres">
      <dgm:prSet presAssocID="{5A2079F2-9A99-4997-95A0-C10AC62EB590}" presName="dotTx_53" presStyleLbl="solidFgAcc1" presStyleIdx="27" presStyleCnt="30" custLinFactX="374526" custLinFactY="-1700000" custLinFactNeighborX="400000" custLinFactNeighborY="-1790727"/>
      <dgm:spPr>
        <a:ln>
          <a:solidFill>
            <a:schemeClr val="bg1"/>
          </a:solidFill>
        </a:ln>
      </dgm:spPr>
    </dgm:pt>
    <dgm:pt modelId="{1E545E63-E9B2-40ED-A946-DAECC31E91F8}" type="pres">
      <dgm:prSet presAssocID="{5A2079F2-9A99-4997-95A0-C10AC62EB590}" presName="dotTx_54" presStyleLbl="solidFgAcc1" presStyleIdx="28" presStyleCnt="30" custLinFactX="374526" custLinFactY="-1700000" custLinFactNeighborX="400000" custLinFactNeighborY="-1790727"/>
      <dgm:spPr>
        <a:ln>
          <a:solidFill>
            <a:schemeClr val="bg1"/>
          </a:solidFill>
        </a:ln>
      </dgm:spPr>
    </dgm:pt>
    <dgm:pt modelId="{854D36AC-EF34-4CF2-8777-4BB383CA8BC0}" type="pres">
      <dgm:prSet presAssocID="{5A2079F2-9A99-4997-95A0-C10AC62EB590}" presName="dotTx_55" presStyleLbl="solidFgAcc1" presStyleIdx="29" presStyleCnt="30" custLinFactX="584568" custLinFactY="-1833153" custLinFactNeighborX="600000" custLinFactNeighborY="-1900000"/>
      <dgm:spPr>
        <a:ln>
          <a:solidFill>
            <a:schemeClr val="bg1"/>
          </a:solidFill>
        </a:ln>
      </dgm:spPr>
    </dgm:pt>
    <dgm:pt modelId="{D5FDC243-853B-47D1-B15C-A1679BDB09DD}" type="pres">
      <dgm:prSet presAssocID="{5A2079F2-9A99-4997-95A0-C10AC62EB590}" presName="Name45" presStyleLbl="revTx" presStyleIdx="4" presStyleCnt="5">
        <dgm:presLayoutVars>
          <dgm:bulletEnabled val="1"/>
        </dgm:presLayoutVars>
      </dgm:prSet>
      <dgm:spPr/>
    </dgm:pt>
  </dgm:ptLst>
  <dgm:cxnLst>
    <dgm:cxn modelId="{D36F5201-6197-4824-8952-719F85094AD1}" type="presOf" srcId="{378531CF-94C3-4807-920C-63B4BDADA83A}" destId="{853D9FDB-2500-453E-9808-E2568EDE7A54}" srcOrd="0" destOrd="0" presId="urn:microsoft.com/office/officeart/2009/3/layout/SpiralPicture"/>
    <dgm:cxn modelId="{09670A08-0AF2-45D7-980F-F02B6EB732B4}" srcId="{BE637503-7791-42EB-A7C9-DEBF7918CC49}" destId="{1A23FB0A-B715-4371-9F5E-CE6BB8EE131E}" srcOrd="0" destOrd="0" parTransId="{EED153E6-BB2E-4D6B-A360-0FB510DE6E3A}" sibTransId="{FE18A4D5-3747-4C83-87C5-7D2C7CA3E9B7}"/>
    <dgm:cxn modelId="{1FFD4F0D-5534-4FAA-B152-98993BCCF8D9}" type="presOf" srcId="{26514466-06B8-44A6-8C13-1C6418D02A87}" destId="{06086FBD-7191-4BDD-98EE-00D7AC56DC19}" srcOrd="0" destOrd="0" presId="urn:microsoft.com/office/officeart/2009/3/layout/SpiralPicture"/>
    <dgm:cxn modelId="{6B3CAB42-DB48-4B93-86BB-8EE0ABCC2186}" type="presOf" srcId="{3988FB8B-333A-4B9B-BC45-021667038686}" destId="{AEE29A71-52BE-48F1-B9D1-E2C71B05069E}" srcOrd="0" destOrd="0" presId="urn:microsoft.com/office/officeart/2009/3/layout/SpiralPicture"/>
    <dgm:cxn modelId="{DCEB0C47-D945-40F3-93FF-B7E580295DDD}" type="presOf" srcId="{FE18A4D5-3747-4C83-87C5-7D2C7CA3E9B7}" destId="{87404CB3-CD06-444C-8A5A-4B862D07FFFD}" srcOrd="0" destOrd="0" presId="urn:microsoft.com/office/officeart/2009/3/layout/SpiralPicture"/>
    <dgm:cxn modelId="{A4F68E47-8220-49D4-8C55-E006672C879D}" type="presOf" srcId="{1A23FB0A-B715-4371-9F5E-CE6BB8EE131E}" destId="{51C5F8F0-2532-40B8-9EEC-759D8B126ED9}" srcOrd="0" destOrd="0" presId="urn:microsoft.com/office/officeart/2009/3/layout/SpiralPicture"/>
    <dgm:cxn modelId="{E1109C73-1208-4D7C-8A57-A6B0FF6D28D4}" type="presOf" srcId="{5A2079F2-9A99-4997-95A0-C10AC62EB590}" destId="{D5FDC243-853B-47D1-B15C-A1679BDB09DD}" srcOrd="0" destOrd="0" presId="urn:microsoft.com/office/officeart/2009/3/layout/SpiralPicture"/>
    <dgm:cxn modelId="{A3DEDD76-31B8-4BCE-A171-F1C2DB64F1E7}" type="presOf" srcId="{66526EB2-11F1-4425-95F1-7CF517A501BA}" destId="{A710707B-A547-486E-9E90-2C3CD4E8ED02}" srcOrd="0" destOrd="0" presId="urn:microsoft.com/office/officeart/2009/3/layout/SpiralPicture"/>
    <dgm:cxn modelId="{AD566579-2FE2-4045-BFF1-4D77AFCE618E}" type="presOf" srcId="{AAABF304-313F-48C7-9DF1-3BCA32B8B0AF}" destId="{CF85D69A-268B-4FC0-BA1D-09DA31AB192F}" srcOrd="0" destOrd="0" presId="urn:microsoft.com/office/officeart/2009/3/layout/SpiralPicture"/>
    <dgm:cxn modelId="{3591AB85-B401-40E3-B532-BFC129C8BDA6}" type="presOf" srcId="{B3D19A85-1242-40CC-AF3E-0FF090D2B9A5}" destId="{6A5B322A-43B8-4FEB-893B-20FEB20F54CD}" srcOrd="0" destOrd="0" presId="urn:microsoft.com/office/officeart/2009/3/layout/SpiralPicture"/>
    <dgm:cxn modelId="{DE126BA6-513D-42EE-9960-7A329BE8425C}" type="presOf" srcId="{BE637503-7791-42EB-A7C9-DEBF7918CC49}" destId="{7924B7DB-3537-46E2-8CAF-41E294677B46}" srcOrd="0" destOrd="0" presId="urn:microsoft.com/office/officeart/2009/3/layout/SpiralPicture"/>
    <dgm:cxn modelId="{7D9010CA-47B4-4139-A4D4-9CDFBF27E7A1}" srcId="{BE637503-7791-42EB-A7C9-DEBF7918CC49}" destId="{5A2079F2-9A99-4997-95A0-C10AC62EB590}" srcOrd="4" destOrd="0" parTransId="{7C5CDE2F-ED07-463C-8F0C-5AF23FAFD706}" sibTransId="{07B3DA3D-801E-4484-BC03-D928CF7C9CB4}"/>
    <dgm:cxn modelId="{9F08D3CC-4010-4EA1-A028-6ECCB8CDEA4D}" srcId="{BE637503-7791-42EB-A7C9-DEBF7918CC49}" destId="{378531CF-94C3-4807-920C-63B4BDADA83A}" srcOrd="1" destOrd="0" parTransId="{0245A8D1-66EC-4EDB-89FE-807DBA2EA124}" sibTransId="{AAABF304-313F-48C7-9DF1-3BCA32B8B0AF}"/>
    <dgm:cxn modelId="{65ECA6D8-0F03-4B79-A20F-B000E6196EC8}" srcId="{BE637503-7791-42EB-A7C9-DEBF7918CC49}" destId="{3988FB8B-333A-4B9B-BC45-021667038686}" srcOrd="2" destOrd="0" parTransId="{B107FB29-511C-4A13-97F3-49E31D5CFFBC}" sibTransId="{66526EB2-11F1-4425-95F1-7CF517A501BA}"/>
    <dgm:cxn modelId="{9C66A6E2-56EC-4ECC-BE86-57AD2334A37F}" type="presOf" srcId="{07B3DA3D-801E-4484-BC03-D928CF7C9CB4}" destId="{231D4216-18E9-4141-9F88-3C9582E1942B}" srcOrd="0" destOrd="0" presId="urn:microsoft.com/office/officeart/2009/3/layout/SpiralPicture"/>
    <dgm:cxn modelId="{F4E670FD-9CC7-4DBA-85D9-EBD946C69DD4}" srcId="{BE637503-7791-42EB-A7C9-DEBF7918CC49}" destId="{B3D19A85-1242-40CC-AF3E-0FF090D2B9A5}" srcOrd="3" destOrd="0" parTransId="{8020A635-3D86-4328-9E93-1F0544BFD307}" sibTransId="{26514466-06B8-44A6-8C13-1C6418D02A87}"/>
    <dgm:cxn modelId="{55350F62-CE69-4472-A84D-538994444610}" type="presParOf" srcId="{7924B7DB-3537-46E2-8CAF-41E294677B46}" destId="{19AE496F-8606-4DC8-B3E1-0F1381EFCB17}" srcOrd="0" destOrd="0" presId="urn:microsoft.com/office/officeart/2009/3/layout/SpiralPicture"/>
    <dgm:cxn modelId="{7AE2D52A-686E-4C22-A45C-B218C43A3B35}" type="presParOf" srcId="{19AE496F-8606-4DC8-B3E1-0F1381EFCB17}" destId="{35C0ED0E-4A2B-413F-815C-2D3F96D16CB8}" srcOrd="0" destOrd="0" presId="urn:microsoft.com/office/officeart/2009/3/layout/SpiralPicture"/>
    <dgm:cxn modelId="{2DABFD11-1328-4C1B-98D1-789C24BD9A6C}" type="presParOf" srcId="{19AE496F-8606-4DC8-B3E1-0F1381EFCB17}" destId="{38EC0933-AA22-4E03-9ED7-97F146A753A8}" srcOrd="1" destOrd="0" presId="urn:microsoft.com/office/officeart/2009/3/layout/SpiralPicture"/>
    <dgm:cxn modelId="{2F90D21A-643E-4345-B92B-7D83F70737F1}" type="presParOf" srcId="{19AE496F-8606-4DC8-B3E1-0F1381EFCB17}" destId="{CE09A4EB-342C-463A-B764-2546190C806C}" srcOrd="2" destOrd="0" presId="urn:microsoft.com/office/officeart/2009/3/layout/SpiralPicture"/>
    <dgm:cxn modelId="{0656513C-5075-4A48-AFD2-61CC4F83017A}" type="presParOf" srcId="{CE09A4EB-342C-463A-B764-2546190C806C}" destId="{87404CB3-CD06-444C-8A5A-4B862D07FFFD}" srcOrd="0" destOrd="0" presId="urn:microsoft.com/office/officeart/2009/3/layout/SpiralPicture"/>
    <dgm:cxn modelId="{BE033831-798C-4129-A2D5-5DF78BC29A62}" type="presParOf" srcId="{19AE496F-8606-4DC8-B3E1-0F1381EFCB17}" destId="{10739CC4-DC22-49B0-ACAF-02B84D9B1D82}" srcOrd="3" destOrd="0" presId="urn:microsoft.com/office/officeart/2009/3/layout/SpiralPicture"/>
    <dgm:cxn modelId="{7CFB1D56-52F7-4C7C-ABB7-A19AC8BAC1A6}" type="presParOf" srcId="{10739CC4-DC22-49B0-ACAF-02B84D9B1D82}" destId="{8625A590-4207-4A07-8FE9-78592E70434D}" srcOrd="0" destOrd="0" presId="urn:microsoft.com/office/officeart/2009/3/layout/SpiralPicture"/>
    <dgm:cxn modelId="{55E1490B-6E9D-48D9-8EBA-22107F787DB2}" type="presParOf" srcId="{19AE496F-8606-4DC8-B3E1-0F1381EFCB17}" destId="{B322D08E-6781-468C-B6F4-9E0DA418F3EE}" srcOrd="4" destOrd="0" presId="urn:microsoft.com/office/officeart/2009/3/layout/SpiralPicture"/>
    <dgm:cxn modelId="{63DC9366-3B53-4A5D-AD50-33293748BF7F}" type="presParOf" srcId="{B322D08E-6781-468C-B6F4-9E0DA418F3EE}" destId="{CF85D69A-268B-4FC0-BA1D-09DA31AB192F}" srcOrd="0" destOrd="0" presId="urn:microsoft.com/office/officeart/2009/3/layout/SpiralPicture"/>
    <dgm:cxn modelId="{7A0ACF0F-F590-497E-A8A9-2D04F8011527}" type="presParOf" srcId="{19AE496F-8606-4DC8-B3E1-0F1381EFCB17}" destId="{8320BCA4-BA4D-4F14-8B69-F669D84CB36C}" srcOrd="5" destOrd="0" presId="urn:microsoft.com/office/officeart/2009/3/layout/SpiralPicture"/>
    <dgm:cxn modelId="{885898EF-A3A3-4FB9-A206-016112F2A1A9}" type="presParOf" srcId="{8320BCA4-BA4D-4F14-8B69-F669D84CB36C}" destId="{C9573B83-854F-4F28-BFDA-03618EC8F01E}" srcOrd="0" destOrd="0" presId="urn:microsoft.com/office/officeart/2009/3/layout/SpiralPicture"/>
    <dgm:cxn modelId="{38C9764D-3E48-45EB-A6E4-2ADC04CBBA68}" type="presParOf" srcId="{8320BCA4-BA4D-4F14-8B69-F669D84CB36C}" destId="{DD11BFCA-0D0F-438F-9614-10C22BBB683D}" srcOrd="1" destOrd="0" presId="urn:microsoft.com/office/officeart/2009/3/layout/SpiralPicture"/>
    <dgm:cxn modelId="{8F7C267A-3BE2-4D62-8B9F-675E33C68FC8}" type="presParOf" srcId="{19AE496F-8606-4DC8-B3E1-0F1381EFCB17}" destId="{D6143968-5EEA-427D-90BC-0FFC6A0C099A}" srcOrd="6" destOrd="0" presId="urn:microsoft.com/office/officeart/2009/3/layout/SpiralPicture"/>
    <dgm:cxn modelId="{F665D289-46E1-4685-B872-E6C9C2FDA490}" type="presParOf" srcId="{D6143968-5EEA-427D-90BC-0FFC6A0C099A}" destId="{A710707B-A547-486E-9E90-2C3CD4E8ED02}" srcOrd="0" destOrd="0" presId="urn:microsoft.com/office/officeart/2009/3/layout/SpiralPicture"/>
    <dgm:cxn modelId="{4D24CB67-2B32-457C-9BB1-CAAE612D8314}" type="presParOf" srcId="{19AE496F-8606-4DC8-B3E1-0F1381EFCB17}" destId="{10B3B909-F0B3-496C-B547-9CC5BD88A4EE}" srcOrd="7" destOrd="0" presId="urn:microsoft.com/office/officeart/2009/3/layout/SpiralPicture"/>
    <dgm:cxn modelId="{F88EB708-0CDD-44FD-AD5D-2ACBEB3D51CE}" type="presParOf" srcId="{10B3B909-F0B3-496C-B547-9CC5BD88A4EE}" destId="{C214E5A8-564D-48B9-B203-B4332C027EDB}" srcOrd="0" destOrd="0" presId="urn:microsoft.com/office/officeart/2009/3/layout/SpiralPicture"/>
    <dgm:cxn modelId="{714DAC08-0178-40A6-88B7-217EE769A62C}" type="presParOf" srcId="{10B3B909-F0B3-496C-B547-9CC5BD88A4EE}" destId="{5348ED8C-8362-402E-8724-DA18F78CBA9C}" srcOrd="1" destOrd="0" presId="urn:microsoft.com/office/officeart/2009/3/layout/SpiralPicture"/>
    <dgm:cxn modelId="{FE1CE824-4702-49A5-82C1-D7E0EA7B3DB3}" type="presParOf" srcId="{10B3B909-F0B3-496C-B547-9CC5BD88A4EE}" destId="{66DAA632-60B6-4488-A245-0D16C97D97B8}" srcOrd="2" destOrd="0" presId="urn:microsoft.com/office/officeart/2009/3/layout/SpiralPicture"/>
    <dgm:cxn modelId="{596FF802-29FA-44D2-96A4-10B2C85CE674}" type="presParOf" srcId="{19AE496F-8606-4DC8-B3E1-0F1381EFCB17}" destId="{CB4D1C1E-75B9-40B6-84E2-B003CF505D40}" srcOrd="8" destOrd="0" presId="urn:microsoft.com/office/officeart/2009/3/layout/SpiralPicture"/>
    <dgm:cxn modelId="{236D1D1C-596B-4F82-9604-A7083005CE57}" type="presParOf" srcId="{CB4D1C1E-75B9-40B6-84E2-B003CF505D40}" destId="{06086FBD-7191-4BDD-98EE-00D7AC56DC19}" srcOrd="0" destOrd="0" presId="urn:microsoft.com/office/officeart/2009/3/layout/SpiralPicture"/>
    <dgm:cxn modelId="{A3737DCC-7E83-448F-AF63-52EFDA4A10A2}" type="presParOf" srcId="{19AE496F-8606-4DC8-B3E1-0F1381EFCB17}" destId="{14E76C29-4B6C-42D9-BE28-51196B237A45}" srcOrd="9" destOrd="0" presId="urn:microsoft.com/office/officeart/2009/3/layout/SpiralPicture"/>
    <dgm:cxn modelId="{BEB13455-0FC9-4C97-BCE3-137647FB5848}" type="presParOf" srcId="{14E76C29-4B6C-42D9-BE28-51196B237A45}" destId="{BA8C309D-1BD7-429C-82FF-6498233CB299}" srcOrd="0" destOrd="0" presId="urn:microsoft.com/office/officeart/2009/3/layout/SpiralPicture"/>
    <dgm:cxn modelId="{22A70068-C560-4948-8B8F-BF51681A5C4F}" type="presParOf" srcId="{14E76C29-4B6C-42D9-BE28-51196B237A45}" destId="{07457F88-8FAF-43F9-8700-8E7E48677A23}" srcOrd="1" destOrd="0" presId="urn:microsoft.com/office/officeart/2009/3/layout/SpiralPicture"/>
    <dgm:cxn modelId="{ABE2CBFB-BD54-4D25-8917-0C0A9093682A}" type="presParOf" srcId="{14E76C29-4B6C-42D9-BE28-51196B237A45}" destId="{8E4AFD05-7516-4189-8B23-A12B40A89545}" srcOrd="2" destOrd="0" presId="urn:microsoft.com/office/officeart/2009/3/layout/SpiralPicture"/>
    <dgm:cxn modelId="{DD6BC184-1B55-4BB6-8296-AAE813C99C06}" type="presParOf" srcId="{14E76C29-4B6C-42D9-BE28-51196B237A45}" destId="{C320070D-4266-4823-9D71-93B2B6EB8ACC}" srcOrd="3" destOrd="0" presId="urn:microsoft.com/office/officeart/2009/3/layout/SpiralPicture"/>
    <dgm:cxn modelId="{30DA42DA-7DD9-4FF0-AAAC-B93CA0DD4BA8}" type="presParOf" srcId="{19AE496F-8606-4DC8-B3E1-0F1381EFCB17}" destId="{B6E244A9-D099-4C8F-A603-00876C57BDEF}" srcOrd="10" destOrd="0" presId="urn:microsoft.com/office/officeart/2009/3/layout/SpiralPicture"/>
    <dgm:cxn modelId="{B37595F8-FA6D-4057-881A-1C767CBDFBD4}" type="presParOf" srcId="{B6E244A9-D099-4C8F-A603-00876C57BDEF}" destId="{231D4216-18E9-4141-9F88-3C9582E1942B}" srcOrd="0" destOrd="0" presId="urn:microsoft.com/office/officeart/2009/3/layout/SpiralPicture"/>
    <dgm:cxn modelId="{89535232-2800-467C-8E51-904FEBD7347F}" type="presParOf" srcId="{19AE496F-8606-4DC8-B3E1-0F1381EFCB17}" destId="{173B380B-CCD2-422E-8836-DE448F8253D4}" srcOrd="11" destOrd="0" presId="urn:microsoft.com/office/officeart/2009/3/layout/SpiralPicture"/>
    <dgm:cxn modelId="{11F7E7EE-3C7D-419E-9EEC-1A42AAD4640A}" type="presParOf" srcId="{173B380B-CCD2-422E-8836-DE448F8253D4}" destId="{F536EDEF-4B38-4119-BD75-0C95340C36ED}" srcOrd="0" destOrd="0" presId="urn:microsoft.com/office/officeart/2009/3/layout/SpiralPicture"/>
    <dgm:cxn modelId="{6A660B52-CD1C-44D8-95B3-6634D1E8CA0A}" type="presParOf" srcId="{173B380B-CCD2-422E-8836-DE448F8253D4}" destId="{69D12A9F-6449-44B4-B6C4-7ACF9F219327}" srcOrd="1" destOrd="0" presId="urn:microsoft.com/office/officeart/2009/3/layout/SpiralPicture"/>
    <dgm:cxn modelId="{F717AEEF-6A01-4BF9-B5EC-0C510A98B726}" type="presParOf" srcId="{173B380B-CCD2-422E-8836-DE448F8253D4}" destId="{2C555441-2524-47D4-83F1-B3AE2819233F}" srcOrd="2" destOrd="0" presId="urn:microsoft.com/office/officeart/2009/3/layout/SpiralPicture"/>
    <dgm:cxn modelId="{F7D92663-C4DC-42C5-AB19-ED62A528D0D5}" type="presParOf" srcId="{173B380B-CCD2-422E-8836-DE448F8253D4}" destId="{E6CD7D63-C0D8-4A57-BD88-BE5791EA2F1E}" srcOrd="3" destOrd="0" presId="urn:microsoft.com/office/officeart/2009/3/layout/SpiralPicture"/>
    <dgm:cxn modelId="{E6BD6670-1A76-4CDE-A3E7-1EBAE4316D1D}" type="presParOf" srcId="{173B380B-CCD2-422E-8836-DE448F8253D4}" destId="{CBDED0DF-3402-442B-9A1B-407DABA110B7}" srcOrd="4" destOrd="0" presId="urn:microsoft.com/office/officeart/2009/3/layout/SpiralPicture"/>
    <dgm:cxn modelId="{A0639323-4FDB-4ABE-B31E-D41E6D1B1E46}" type="presParOf" srcId="{7924B7DB-3537-46E2-8CAF-41E294677B46}" destId="{3D429930-643A-4E55-BC25-BE3CE7BE6EF2}" srcOrd="1" destOrd="0" presId="urn:microsoft.com/office/officeart/2009/3/layout/SpiralPicture"/>
    <dgm:cxn modelId="{B12FB241-08F9-418D-A2A2-20826F4C7F38}" type="presParOf" srcId="{3D429930-643A-4E55-BC25-BE3CE7BE6EF2}" destId="{282B58C1-CC67-452A-9E81-FC9C0551CC90}" srcOrd="0" destOrd="0" presId="urn:microsoft.com/office/officeart/2009/3/layout/SpiralPicture"/>
    <dgm:cxn modelId="{5BC1BE33-32C8-4A0B-84D6-6CE6345056D9}" type="presParOf" srcId="{282B58C1-CC67-452A-9E81-FC9C0551CC90}" destId="{1C83C102-38AC-4CD0-91BE-64E4CDAB281D}" srcOrd="0" destOrd="0" presId="urn:microsoft.com/office/officeart/2009/3/layout/SpiralPicture"/>
    <dgm:cxn modelId="{06EBA9A0-9793-40C4-BAE6-041FC8191F99}" type="presParOf" srcId="{3D429930-643A-4E55-BC25-BE3CE7BE6EF2}" destId="{51C5F8F0-2532-40B8-9EEC-759D8B126ED9}" srcOrd="1" destOrd="0" presId="urn:microsoft.com/office/officeart/2009/3/layout/SpiralPicture"/>
    <dgm:cxn modelId="{71824F09-4F29-4DE7-958F-DAC0B9233288}" type="presParOf" srcId="{3D429930-643A-4E55-BC25-BE3CE7BE6EF2}" destId="{3EFBAB7A-1633-4ECB-9049-8A24277A2E9A}" srcOrd="2" destOrd="0" presId="urn:microsoft.com/office/officeart/2009/3/layout/SpiralPicture"/>
    <dgm:cxn modelId="{DC21AB85-C898-4308-9648-F042E4DFA475}" type="presParOf" srcId="{3EFBAB7A-1633-4ECB-9049-8A24277A2E9A}" destId="{708489DD-7990-470B-92FE-1A95DA1A774E}" srcOrd="0" destOrd="0" presId="urn:microsoft.com/office/officeart/2009/3/layout/SpiralPicture"/>
    <dgm:cxn modelId="{BA5A1C51-9CFA-4D7B-A857-B7C84BF84AEE}" type="presParOf" srcId="{3EFBAB7A-1633-4ECB-9049-8A24277A2E9A}" destId="{CAE22FBC-621D-4CE7-A541-F6C0650E1B9B}" srcOrd="1" destOrd="0" presId="urn:microsoft.com/office/officeart/2009/3/layout/SpiralPicture"/>
    <dgm:cxn modelId="{0FEDBD16-0306-408E-9609-9C183B7D2F48}" type="presParOf" srcId="{3D429930-643A-4E55-BC25-BE3CE7BE6EF2}" destId="{853D9FDB-2500-453E-9808-E2568EDE7A54}" srcOrd="3" destOrd="0" presId="urn:microsoft.com/office/officeart/2009/3/layout/SpiralPicture"/>
    <dgm:cxn modelId="{368752F2-6FF8-45E5-BAB5-242D28E4E8EF}" type="presParOf" srcId="{3D429930-643A-4E55-BC25-BE3CE7BE6EF2}" destId="{F46F7F6F-57AB-4E4C-93B3-6E780B8EC76A}" srcOrd="4" destOrd="0" presId="urn:microsoft.com/office/officeart/2009/3/layout/SpiralPicture"/>
    <dgm:cxn modelId="{57909A74-C647-4B49-A352-3A6A4EDD1B8E}" type="presParOf" srcId="{F46F7F6F-57AB-4E4C-93B3-6E780B8EC76A}" destId="{534D21A5-E962-4885-9DCF-2B51B8D145C4}" srcOrd="0" destOrd="0" presId="urn:microsoft.com/office/officeart/2009/3/layout/SpiralPicture"/>
    <dgm:cxn modelId="{65343473-EFE1-4857-A711-23E81EAC0CF8}" type="presParOf" srcId="{F46F7F6F-57AB-4E4C-93B3-6E780B8EC76A}" destId="{E744ECEC-5E5A-4C74-883C-307BE388BAEC}" srcOrd="1" destOrd="0" presId="urn:microsoft.com/office/officeart/2009/3/layout/SpiralPicture"/>
    <dgm:cxn modelId="{03E4656B-6E0A-457F-87BD-7B8A6CFF4462}" type="presParOf" srcId="{F46F7F6F-57AB-4E4C-93B3-6E780B8EC76A}" destId="{C5A4F63A-F8E0-43B4-9728-BD0B9F7817DB}" srcOrd="2" destOrd="0" presId="urn:microsoft.com/office/officeart/2009/3/layout/SpiralPicture"/>
    <dgm:cxn modelId="{0609FB0A-A991-4E7A-9F68-12E835BC6021}" type="presParOf" srcId="{3D429930-643A-4E55-BC25-BE3CE7BE6EF2}" destId="{AEE29A71-52BE-48F1-B9D1-E2C71B05069E}" srcOrd="5" destOrd="0" presId="urn:microsoft.com/office/officeart/2009/3/layout/SpiralPicture"/>
    <dgm:cxn modelId="{7D3D8C62-2899-46C2-9DF6-15262999182C}" type="presParOf" srcId="{3D429930-643A-4E55-BC25-BE3CE7BE6EF2}" destId="{D24F3DDC-C754-47E7-A412-98BD9A91CB4A}" srcOrd="6" destOrd="0" presId="urn:microsoft.com/office/officeart/2009/3/layout/SpiralPicture"/>
    <dgm:cxn modelId="{F78ACD67-1410-4B94-A444-E8A8CE178FD3}" type="presParOf" srcId="{D24F3DDC-C754-47E7-A412-98BD9A91CB4A}" destId="{DDBFFB30-3D4C-408B-BBFA-75F5AA4DBBCF}" srcOrd="0" destOrd="0" presId="urn:microsoft.com/office/officeart/2009/3/layout/SpiralPicture"/>
    <dgm:cxn modelId="{78F43188-7966-4453-B7CE-CDD4039580B6}" type="presParOf" srcId="{D24F3DDC-C754-47E7-A412-98BD9A91CB4A}" destId="{A0AA9A91-1189-42D4-B4DB-2B77C7ECBD00}" srcOrd="1" destOrd="0" presId="urn:microsoft.com/office/officeart/2009/3/layout/SpiralPicture"/>
    <dgm:cxn modelId="{B1EF796A-C763-4A54-8600-1B7B1AF3716E}" type="presParOf" srcId="{D24F3DDC-C754-47E7-A412-98BD9A91CB4A}" destId="{DB324223-F79F-4251-B68F-4FE7B3921E4C}" srcOrd="2" destOrd="0" presId="urn:microsoft.com/office/officeart/2009/3/layout/SpiralPicture"/>
    <dgm:cxn modelId="{990AE00F-F87D-430E-8DFB-E0CF649BAEE4}" type="presParOf" srcId="{D24F3DDC-C754-47E7-A412-98BD9A91CB4A}" destId="{BEE92B2B-0B2D-4921-B93E-F258A16A84B8}" srcOrd="3" destOrd="0" presId="urn:microsoft.com/office/officeart/2009/3/layout/SpiralPicture"/>
    <dgm:cxn modelId="{E398AA57-A9BF-41C5-9DB9-26B07861689F}" type="presParOf" srcId="{3D429930-643A-4E55-BC25-BE3CE7BE6EF2}" destId="{6A5B322A-43B8-4FEB-893B-20FEB20F54CD}" srcOrd="7" destOrd="0" presId="urn:microsoft.com/office/officeart/2009/3/layout/SpiralPicture"/>
    <dgm:cxn modelId="{36DDD3FB-2318-48FF-90A0-384FF123D820}" type="presParOf" srcId="{3D429930-643A-4E55-BC25-BE3CE7BE6EF2}" destId="{8EFC2A1C-4E48-4463-B4C3-181045668D6D}" srcOrd="8" destOrd="0" presId="urn:microsoft.com/office/officeart/2009/3/layout/SpiralPicture"/>
    <dgm:cxn modelId="{46CB6B43-F2A2-4AA7-BAA9-16F7E160FFB4}" type="presParOf" srcId="{8EFC2A1C-4E48-4463-B4C3-181045668D6D}" destId="{72F8D538-31D6-424D-9A40-098612C73246}" srcOrd="0" destOrd="0" presId="urn:microsoft.com/office/officeart/2009/3/layout/SpiralPicture"/>
    <dgm:cxn modelId="{2AA7ED46-E601-44F9-965B-DFF0C2749224}" type="presParOf" srcId="{8EFC2A1C-4E48-4463-B4C3-181045668D6D}" destId="{A0127C66-C21C-47DA-946E-E5E19F99499E}" srcOrd="1" destOrd="0" presId="urn:microsoft.com/office/officeart/2009/3/layout/SpiralPicture"/>
    <dgm:cxn modelId="{215A9A3A-710F-4FE7-B815-B87D4571C921}" type="presParOf" srcId="{8EFC2A1C-4E48-4463-B4C3-181045668D6D}" destId="{E0813121-AC97-4460-9C4F-7E74352FC50E}" srcOrd="2" destOrd="0" presId="urn:microsoft.com/office/officeart/2009/3/layout/SpiralPicture"/>
    <dgm:cxn modelId="{472B7B67-FE9D-41CF-A405-DDB78F63FE1D}" type="presParOf" srcId="{8EFC2A1C-4E48-4463-B4C3-181045668D6D}" destId="{1E545E63-E9B2-40ED-A946-DAECC31E91F8}" srcOrd="3" destOrd="0" presId="urn:microsoft.com/office/officeart/2009/3/layout/SpiralPicture"/>
    <dgm:cxn modelId="{0032D25E-C078-4936-B7CB-6FCD0A5195CC}" type="presParOf" srcId="{8EFC2A1C-4E48-4463-B4C3-181045668D6D}" destId="{854D36AC-EF34-4CF2-8777-4BB383CA8BC0}" srcOrd="4" destOrd="0" presId="urn:microsoft.com/office/officeart/2009/3/layout/SpiralPicture"/>
    <dgm:cxn modelId="{32D5E2E3-85FA-47A4-92C2-5662B76CAAC0}" type="presParOf" srcId="{3D429930-643A-4E55-BC25-BE3CE7BE6EF2}" destId="{D5FDC243-853B-47D1-B15C-A1679BDB09DD}" srcOrd="9" destOrd="0" presId="urn:microsoft.com/office/officeart/2009/3/layout/Spiral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51C9FD-7A1D-4CFC-9AD1-4FBA8204437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7DA342-3377-4633-A3B2-3FC12CF0953A}">
      <dgm:prSet phldrT="[Текст]"/>
      <dgm:spPr/>
      <dgm:t>
        <a:bodyPr/>
        <a:lstStyle/>
        <a:p>
          <a:r>
            <a:rPr lang="ru-RU" dirty="0"/>
            <a:t>Администраторы </a:t>
          </a:r>
        </a:p>
      </dgm:t>
    </dgm:pt>
    <dgm:pt modelId="{20CE9806-2EBD-44F2-9760-59A97B88F9CE}" type="parTrans" cxnId="{4BC8431F-D86B-47D4-AB8E-C637A3063FF3}">
      <dgm:prSet/>
      <dgm:spPr/>
      <dgm:t>
        <a:bodyPr/>
        <a:lstStyle/>
        <a:p>
          <a:endParaRPr lang="ru-RU"/>
        </a:p>
      </dgm:t>
    </dgm:pt>
    <dgm:pt modelId="{CE2E1753-1B5C-46AE-921A-7707970341E3}" type="sibTrans" cxnId="{4BC8431F-D86B-47D4-AB8E-C637A3063FF3}">
      <dgm:prSet/>
      <dgm:spPr/>
      <dgm:t>
        <a:bodyPr/>
        <a:lstStyle/>
        <a:p>
          <a:endParaRPr lang="ru-RU"/>
        </a:p>
      </dgm:t>
    </dgm:pt>
    <dgm:pt modelId="{AFE24532-1F0F-4951-BCB5-6E2ACB5DDCA9}">
      <dgm:prSet phldrT="[Текст]"/>
      <dgm:spPr/>
      <dgm:t>
        <a:bodyPr/>
        <a:lstStyle/>
        <a:p>
          <a:r>
            <a:rPr lang="ru-RU" dirty="0"/>
            <a:t>Дежурная служба</a:t>
          </a:r>
        </a:p>
      </dgm:t>
    </dgm:pt>
    <dgm:pt modelId="{7112562D-7F22-45B5-8266-5D10263DCF1A}" type="parTrans" cxnId="{AB17D3D8-D69D-479E-836C-2A84DAFA5DED}">
      <dgm:prSet/>
      <dgm:spPr/>
      <dgm:t>
        <a:bodyPr/>
        <a:lstStyle/>
        <a:p>
          <a:endParaRPr lang="ru-RU"/>
        </a:p>
      </dgm:t>
    </dgm:pt>
    <dgm:pt modelId="{8527F20B-C1A2-478D-B634-D60ACB30AEA7}" type="sibTrans" cxnId="{AB17D3D8-D69D-479E-836C-2A84DAFA5DED}">
      <dgm:prSet/>
      <dgm:spPr/>
      <dgm:t>
        <a:bodyPr/>
        <a:lstStyle/>
        <a:p>
          <a:endParaRPr lang="ru-RU"/>
        </a:p>
      </dgm:t>
    </dgm:pt>
    <dgm:pt modelId="{A056D9A3-818A-4202-B658-7A90581AE168}">
      <dgm:prSet phldrT="[Текст]"/>
      <dgm:spPr/>
      <dgm:t>
        <a:bodyPr/>
        <a:lstStyle/>
        <a:p>
          <a:r>
            <a:rPr lang="ru-RU" dirty="0"/>
            <a:t>Гости</a:t>
          </a:r>
        </a:p>
      </dgm:t>
    </dgm:pt>
    <dgm:pt modelId="{B84D9545-0B95-4BB2-89C2-711A46E552E4}" type="parTrans" cxnId="{1FBE48B0-5548-491F-83EF-68B4E3BCDE96}">
      <dgm:prSet/>
      <dgm:spPr/>
      <dgm:t>
        <a:bodyPr/>
        <a:lstStyle/>
        <a:p>
          <a:endParaRPr lang="ru-RU"/>
        </a:p>
      </dgm:t>
    </dgm:pt>
    <dgm:pt modelId="{10C98BAD-EC8E-4D16-BB7F-B77D8CB8988B}" type="sibTrans" cxnId="{1FBE48B0-5548-491F-83EF-68B4E3BCDE96}">
      <dgm:prSet/>
      <dgm:spPr/>
      <dgm:t>
        <a:bodyPr/>
        <a:lstStyle/>
        <a:p>
          <a:endParaRPr lang="ru-RU"/>
        </a:p>
      </dgm:t>
    </dgm:pt>
    <dgm:pt modelId="{7B5F8F6A-2363-44F1-952A-609A990F19D2}">
      <dgm:prSet/>
      <dgm:spPr/>
      <dgm:t>
        <a:bodyPr/>
        <a:lstStyle/>
        <a:p>
          <a:r>
            <a:rPr lang="ru-RU" dirty="0"/>
            <a:t>Представители ООО «ИТК Прогресс», занимающиеся разработкой и корректировкой базовых моделей, архитектуры и систем, а также предоставлением доступа сотрудникам заказчика по заявкам.</a:t>
          </a:r>
        </a:p>
      </dgm:t>
    </dgm:pt>
    <dgm:pt modelId="{57BEBBA8-95A9-4D9E-BBC6-45E3F51FD1A3}" type="parTrans" cxnId="{1CFA23F9-9588-4FBA-98D7-6D8632396AB5}">
      <dgm:prSet/>
      <dgm:spPr/>
      <dgm:t>
        <a:bodyPr/>
        <a:lstStyle/>
        <a:p>
          <a:endParaRPr lang="ru-RU"/>
        </a:p>
      </dgm:t>
    </dgm:pt>
    <dgm:pt modelId="{60B9116C-66BC-41FA-8A36-3ED8C40B74EC}" type="sibTrans" cxnId="{1CFA23F9-9588-4FBA-98D7-6D8632396AB5}">
      <dgm:prSet/>
      <dgm:spPr/>
      <dgm:t>
        <a:bodyPr/>
        <a:lstStyle/>
        <a:p>
          <a:endParaRPr lang="ru-RU"/>
        </a:p>
      </dgm:t>
    </dgm:pt>
    <dgm:pt modelId="{0B642DC9-83A1-4E12-A0E3-C7ACEBAB3DD3}">
      <dgm:prSet/>
      <dgm:spPr/>
      <dgm:t>
        <a:bodyPr/>
        <a:lstStyle/>
        <a:p>
          <a:r>
            <a:rPr lang="ru-RU" dirty="0"/>
            <a:t>Сотрудники дежурной службы завода, имеющие права на редактирования данных в части состояния </a:t>
          </a:r>
          <a:r>
            <a:rPr lang="ru-RU" dirty="0" err="1"/>
            <a:t>вкл</a:t>
          </a:r>
          <a:r>
            <a:rPr lang="ru-RU" dirty="0"/>
            <a:t>/</a:t>
          </a:r>
          <a:r>
            <a:rPr lang="ru-RU" dirty="0" err="1"/>
            <a:t>откл</a:t>
          </a:r>
          <a:r>
            <a:rPr lang="ru-RU" dirty="0"/>
            <a:t> определенных инженерных единиц.</a:t>
          </a:r>
        </a:p>
      </dgm:t>
    </dgm:pt>
    <dgm:pt modelId="{D84946B5-221B-4626-A00A-AF6CB9F4BB85}" type="parTrans" cxnId="{8061E46D-02DF-4C5C-BABA-2D3737B1A521}">
      <dgm:prSet/>
      <dgm:spPr/>
      <dgm:t>
        <a:bodyPr/>
        <a:lstStyle/>
        <a:p>
          <a:endParaRPr lang="ru-RU"/>
        </a:p>
      </dgm:t>
    </dgm:pt>
    <dgm:pt modelId="{48306ECD-92CB-4696-A8E8-CA9CAA37CF49}" type="sibTrans" cxnId="{8061E46D-02DF-4C5C-BABA-2D3737B1A521}">
      <dgm:prSet/>
      <dgm:spPr/>
      <dgm:t>
        <a:bodyPr/>
        <a:lstStyle/>
        <a:p>
          <a:endParaRPr lang="ru-RU"/>
        </a:p>
      </dgm:t>
    </dgm:pt>
    <dgm:pt modelId="{9F478147-6EA5-4191-A981-D54256A3DA6F}">
      <dgm:prSet/>
      <dgm:spPr/>
      <dgm:t>
        <a:bodyPr/>
        <a:lstStyle/>
        <a:p>
          <a:r>
            <a:rPr lang="ru-RU" dirty="0"/>
            <a:t>Любой сотрудник завода, кому требуется просмотр и скачивание данных без возможности внесения изменений.</a:t>
          </a:r>
        </a:p>
      </dgm:t>
    </dgm:pt>
    <dgm:pt modelId="{EC4042F0-F5FA-4492-8D7E-76B5CAF62C61}" type="parTrans" cxnId="{C57BDB3A-0A91-456B-9612-EEDE73297C9C}">
      <dgm:prSet/>
      <dgm:spPr/>
      <dgm:t>
        <a:bodyPr/>
        <a:lstStyle/>
        <a:p>
          <a:endParaRPr lang="ru-RU"/>
        </a:p>
      </dgm:t>
    </dgm:pt>
    <dgm:pt modelId="{7195C865-8350-47E4-A610-3339402CFE89}" type="sibTrans" cxnId="{C57BDB3A-0A91-456B-9612-EEDE73297C9C}">
      <dgm:prSet/>
      <dgm:spPr/>
      <dgm:t>
        <a:bodyPr/>
        <a:lstStyle/>
        <a:p>
          <a:endParaRPr lang="ru-RU"/>
        </a:p>
      </dgm:t>
    </dgm:pt>
    <dgm:pt modelId="{F06BFA0E-3E0C-414B-8C9F-C4E2728BE02D}">
      <dgm:prSet/>
      <dgm:spPr/>
      <dgm:t>
        <a:bodyPr/>
        <a:lstStyle/>
        <a:p>
          <a:r>
            <a:rPr lang="ru-RU" dirty="0"/>
            <a:t>Редакторы</a:t>
          </a:r>
        </a:p>
      </dgm:t>
    </dgm:pt>
    <dgm:pt modelId="{27451C07-DF44-4FE7-9461-F4B2690AA2CA}" type="parTrans" cxnId="{57C0AF59-08BF-4D5F-A463-2D62DF42F88C}">
      <dgm:prSet/>
      <dgm:spPr/>
      <dgm:t>
        <a:bodyPr/>
        <a:lstStyle/>
        <a:p>
          <a:endParaRPr lang="ru-RU"/>
        </a:p>
      </dgm:t>
    </dgm:pt>
    <dgm:pt modelId="{4C86387C-C2E3-4380-A4BE-D329EB4A1468}" type="sibTrans" cxnId="{57C0AF59-08BF-4D5F-A463-2D62DF42F88C}">
      <dgm:prSet/>
      <dgm:spPr/>
      <dgm:t>
        <a:bodyPr/>
        <a:lstStyle/>
        <a:p>
          <a:endParaRPr lang="ru-RU"/>
        </a:p>
      </dgm:t>
    </dgm:pt>
    <dgm:pt modelId="{839AF6D0-FF3A-431E-BD18-3A9D2AAE61A0}">
      <dgm:prSet/>
      <dgm:spPr/>
      <dgm:t>
        <a:bodyPr/>
        <a:lstStyle/>
        <a:p>
          <a:r>
            <a:rPr lang="ru-RU" dirty="0"/>
            <a:t>Профильные сотрудники службы эксплуатации заказчика, имеющий компетенции для внесения изменения в соответствующий раздел инженерных систем. </a:t>
          </a:r>
        </a:p>
      </dgm:t>
    </dgm:pt>
    <dgm:pt modelId="{186F9425-B55C-45A5-956F-FF708C1CD34C}" type="parTrans" cxnId="{E8E1FC92-9382-404C-9FC7-081E769D4341}">
      <dgm:prSet/>
      <dgm:spPr/>
      <dgm:t>
        <a:bodyPr/>
        <a:lstStyle/>
        <a:p>
          <a:endParaRPr lang="ru-RU"/>
        </a:p>
      </dgm:t>
    </dgm:pt>
    <dgm:pt modelId="{AC7C4E06-F624-4CC2-A717-6B8DAFFB37AF}" type="sibTrans" cxnId="{E8E1FC92-9382-404C-9FC7-081E769D4341}">
      <dgm:prSet/>
      <dgm:spPr/>
      <dgm:t>
        <a:bodyPr/>
        <a:lstStyle/>
        <a:p>
          <a:endParaRPr lang="ru-RU"/>
        </a:p>
      </dgm:t>
    </dgm:pt>
    <dgm:pt modelId="{C7C93828-44F5-4C3A-A8B9-39FE202376AF}" type="pres">
      <dgm:prSet presAssocID="{A351C9FD-7A1D-4CFC-9AD1-4FBA8204437B}" presName="linear" presStyleCnt="0">
        <dgm:presLayoutVars>
          <dgm:dir/>
          <dgm:animLvl val="lvl"/>
          <dgm:resizeHandles val="exact"/>
        </dgm:presLayoutVars>
      </dgm:prSet>
      <dgm:spPr/>
    </dgm:pt>
    <dgm:pt modelId="{A76E125F-5C49-4527-AF78-18AD4AC65693}" type="pres">
      <dgm:prSet presAssocID="{3B7DA342-3377-4633-A3B2-3FC12CF0953A}" presName="parentLin" presStyleCnt="0"/>
      <dgm:spPr/>
    </dgm:pt>
    <dgm:pt modelId="{CFE96F61-93E7-49A8-9B6C-2D394E1416DD}" type="pres">
      <dgm:prSet presAssocID="{3B7DA342-3377-4633-A3B2-3FC12CF0953A}" presName="parentLeftMargin" presStyleLbl="node1" presStyleIdx="0" presStyleCnt="4"/>
      <dgm:spPr/>
    </dgm:pt>
    <dgm:pt modelId="{E97DEC59-DB47-40FA-9BA2-0376B309ACE3}" type="pres">
      <dgm:prSet presAssocID="{3B7DA342-3377-4633-A3B2-3FC12CF0953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38543F4-1457-4D2C-9360-E0D10F91CF12}" type="pres">
      <dgm:prSet presAssocID="{3B7DA342-3377-4633-A3B2-3FC12CF0953A}" presName="negativeSpace" presStyleCnt="0"/>
      <dgm:spPr/>
    </dgm:pt>
    <dgm:pt modelId="{EBC74C0B-F365-485F-A7ED-9E1B9975D7E9}" type="pres">
      <dgm:prSet presAssocID="{3B7DA342-3377-4633-A3B2-3FC12CF0953A}" presName="childText" presStyleLbl="conFgAcc1" presStyleIdx="0" presStyleCnt="4" custScaleY="103745" custLinFactNeighborX="-7574" custLinFactNeighborY="11778">
        <dgm:presLayoutVars>
          <dgm:bulletEnabled val="1"/>
        </dgm:presLayoutVars>
      </dgm:prSet>
      <dgm:spPr/>
    </dgm:pt>
    <dgm:pt modelId="{1F375EB2-5AEB-407E-BC7B-248C94B8034A}" type="pres">
      <dgm:prSet presAssocID="{CE2E1753-1B5C-46AE-921A-7707970341E3}" presName="spaceBetweenRectangles" presStyleCnt="0"/>
      <dgm:spPr/>
    </dgm:pt>
    <dgm:pt modelId="{DFCF266C-18FB-4A2A-996C-976BDF61A9B5}" type="pres">
      <dgm:prSet presAssocID="{F06BFA0E-3E0C-414B-8C9F-C4E2728BE02D}" presName="parentLin" presStyleCnt="0"/>
      <dgm:spPr/>
    </dgm:pt>
    <dgm:pt modelId="{94D63613-6888-47C6-8B66-0DAAB2328302}" type="pres">
      <dgm:prSet presAssocID="{F06BFA0E-3E0C-414B-8C9F-C4E2728BE02D}" presName="parentLeftMargin" presStyleLbl="node1" presStyleIdx="0" presStyleCnt="4"/>
      <dgm:spPr/>
    </dgm:pt>
    <dgm:pt modelId="{DC6E882C-6D33-4908-BAA6-AAE351A5C7F7}" type="pres">
      <dgm:prSet presAssocID="{F06BFA0E-3E0C-414B-8C9F-C4E2728BE02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6F58929-AB9B-4E0C-AD32-B9F9D26E0337}" type="pres">
      <dgm:prSet presAssocID="{F06BFA0E-3E0C-414B-8C9F-C4E2728BE02D}" presName="negativeSpace" presStyleCnt="0"/>
      <dgm:spPr/>
    </dgm:pt>
    <dgm:pt modelId="{3F0AA1B1-0AD9-4856-9A11-57CD039D8C3B}" type="pres">
      <dgm:prSet presAssocID="{F06BFA0E-3E0C-414B-8C9F-C4E2728BE02D}" presName="childText" presStyleLbl="conFgAcc1" presStyleIdx="1" presStyleCnt="4">
        <dgm:presLayoutVars>
          <dgm:bulletEnabled val="1"/>
        </dgm:presLayoutVars>
      </dgm:prSet>
      <dgm:spPr/>
    </dgm:pt>
    <dgm:pt modelId="{B89A9C19-F43D-4B00-B422-C8EE8E7707A0}" type="pres">
      <dgm:prSet presAssocID="{4C86387C-C2E3-4380-A4BE-D329EB4A1468}" presName="spaceBetweenRectangles" presStyleCnt="0"/>
      <dgm:spPr/>
    </dgm:pt>
    <dgm:pt modelId="{E6BB54F7-E9F9-422F-8038-788048F2CF83}" type="pres">
      <dgm:prSet presAssocID="{AFE24532-1F0F-4951-BCB5-6E2ACB5DDCA9}" presName="parentLin" presStyleCnt="0"/>
      <dgm:spPr/>
    </dgm:pt>
    <dgm:pt modelId="{4D0443B4-07BC-4F55-A121-0AE393A62F73}" type="pres">
      <dgm:prSet presAssocID="{AFE24532-1F0F-4951-BCB5-6E2ACB5DDCA9}" presName="parentLeftMargin" presStyleLbl="node1" presStyleIdx="1" presStyleCnt="4"/>
      <dgm:spPr/>
    </dgm:pt>
    <dgm:pt modelId="{E0496211-9C7F-44B5-939C-53A228F2C08D}" type="pres">
      <dgm:prSet presAssocID="{AFE24532-1F0F-4951-BCB5-6E2ACB5DDCA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296501A-A8DD-4936-938B-683D02751572}" type="pres">
      <dgm:prSet presAssocID="{AFE24532-1F0F-4951-BCB5-6E2ACB5DDCA9}" presName="negativeSpace" presStyleCnt="0"/>
      <dgm:spPr/>
    </dgm:pt>
    <dgm:pt modelId="{E2360678-69DC-4452-855D-80B29F4B67D2}" type="pres">
      <dgm:prSet presAssocID="{AFE24532-1F0F-4951-BCB5-6E2ACB5DDCA9}" presName="childText" presStyleLbl="conFgAcc1" presStyleIdx="2" presStyleCnt="4">
        <dgm:presLayoutVars>
          <dgm:bulletEnabled val="1"/>
        </dgm:presLayoutVars>
      </dgm:prSet>
      <dgm:spPr/>
    </dgm:pt>
    <dgm:pt modelId="{453B542D-5B52-491F-BD56-286A4529517F}" type="pres">
      <dgm:prSet presAssocID="{8527F20B-C1A2-478D-B634-D60ACB30AEA7}" presName="spaceBetweenRectangles" presStyleCnt="0"/>
      <dgm:spPr/>
    </dgm:pt>
    <dgm:pt modelId="{D6A6EF33-A0FA-49C3-893B-7FBF7A932663}" type="pres">
      <dgm:prSet presAssocID="{A056D9A3-818A-4202-B658-7A90581AE168}" presName="parentLin" presStyleCnt="0"/>
      <dgm:spPr/>
    </dgm:pt>
    <dgm:pt modelId="{95D5E3A1-3FAC-4558-B8D6-DA7C6AE8C859}" type="pres">
      <dgm:prSet presAssocID="{A056D9A3-818A-4202-B658-7A90581AE168}" presName="parentLeftMargin" presStyleLbl="node1" presStyleIdx="2" presStyleCnt="4"/>
      <dgm:spPr/>
    </dgm:pt>
    <dgm:pt modelId="{76181315-0050-476A-8FE4-09D57DC5C315}" type="pres">
      <dgm:prSet presAssocID="{A056D9A3-818A-4202-B658-7A90581AE16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2272498-E66C-4FE0-BA11-CFA93E9FD308}" type="pres">
      <dgm:prSet presAssocID="{A056D9A3-818A-4202-B658-7A90581AE168}" presName="negativeSpace" presStyleCnt="0"/>
      <dgm:spPr/>
    </dgm:pt>
    <dgm:pt modelId="{D628FD92-124F-4E7B-A553-9CD9305CE9AC}" type="pres">
      <dgm:prSet presAssocID="{A056D9A3-818A-4202-B658-7A90581AE16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C2E1B00-3538-49BB-8573-7028B478F7EA}" type="presOf" srcId="{AFE24532-1F0F-4951-BCB5-6E2ACB5DDCA9}" destId="{4D0443B4-07BC-4F55-A121-0AE393A62F73}" srcOrd="0" destOrd="0" presId="urn:microsoft.com/office/officeart/2005/8/layout/list1"/>
    <dgm:cxn modelId="{41B24F02-8310-4551-9F91-E10FC2923491}" type="presOf" srcId="{3B7DA342-3377-4633-A3B2-3FC12CF0953A}" destId="{CFE96F61-93E7-49A8-9B6C-2D394E1416DD}" srcOrd="0" destOrd="0" presId="urn:microsoft.com/office/officeart/2005/8/layout/list1"/>
    <dgm:cxn modelId="{4BC8431F-D86B-47D4-AB8E-C637A3063FF3}" srcId="{A351C9FD-7A1D-4CFC-9AD1-4FBA8204437B}" destId="{3B7DA342-3377-4633-A3B2-3FC12CF0953A}" srcOrd="0" destOrd="0" parTransId="{20CE9806-2EBD-44F2-9760-59A97B88F9CE}" sibTransId="{CE2E1753-1B5C-46AE-921A-7707970341E3}"/>
    <dgm:cxn modelId="{1B95B823-F01A-4F04-A944-B40AC5905DA7}" type="presOf" srcId="{839AF6D0-FF3A-431E-BD18-3A9D2AAE61A0}" destId="{3F0AA1B1-0AD9-4856-9A11-57CD039D8C3B}" srcOrd="0" destOrd="0" presId="urn:microsoft.com/office/officeart/2005/8/layout/list1"/>
    <dgm:cxn modelId="{B63BCF37-E3FE-4F07-930D-8179FC18B960}" type="presOf" srcId="{AFE24532-1F0F-4951-BCB5-6E2ACB5DDCA9}" destId="{E0496211-9C7F-44B5-939C-53A228F2C08D}" srcOrd="1" destOrd="0" presId="urn:microsoft.com/office/officeart/2005/8/layout/list1"/>
    <dgm:cxn modelId="{C57BDB3A-0A91-456B-9612-EEDE73297C9C}" srcId="{A056D9A3-818A-4202-B658-7A90581AE168}" destId="{9F478147-6EA5-4191-A981-D54256A3DA6F}" srcOrd="0" destOrd="0" parTransId="{EC4042F0-F5FA-4492-8D7E-76B5CAF62C61}" sibTransId="{7195C865-8350-47E4-A610-3339402CFE89}"/>
    <dgm:cxn modelId="{E0C17843-F9D0-448B-9B12-9FBEA5A4A9E6}" type="presOf" srcId="{F06BFA0E-3E0C-414B-8C9F-C4E2728BE02D}" destId="{94D63613-6888-47C6-8B66-0DAAB2328302}" srcOrd="0" destOrd="0" presId="urn:microsoft.com/office/officeart/2005/8/layout/list1"/>
    <dgm:cxn modelId="{8061E46D-02DF-4C5C-BABA-2D3737B1A521}" srcId="{AFE24532-1F0F-4951-BCB5-6E2ACB5DDCA9}" destId="{0B642DC9-83A1-4E12-A0E3-C7ACEBAB3DD3}" srcOrd="0" destOrd="0" parTransId="{D84946B5-221B-4626-A00A-AF6CB9F4BB85}" sibTransId="{48306ECD-92CB-4696-A8E8-CA9CAA37CF49}"/>
    <dgm:cxn modelId="{0123F753-DF15-4316-BB1C-30472D401FFD}" type="presOf" srcId="{9F478147-6EA5-4191-A981-D54256A3DA6F}" destId="{D628FD92-124F-4E7B-A553-9CD9305CE9AC}" srcOrd="0" destOrd="0" presId="urn:microsoft.com/office/officeart/2005/8/layout/list1"/>
    <dgm:cxn modelId="{57C0AF59-08BF-4D5F-A463-2D62DF42F88C}" srcId="{A351C9FD-7A1D-4CFC-9AD1-4FBA8204437B}" destId="{F06BFA0E-3E0C-414B-8C9F-C4E2728BE02D}" srcOrd="1" destOrd="0" parTransId="{27451C07-DF44-4FE7-9461-F4B2690AA2CA}" sibTransId="{4C86387C-C2E3-4380-A4BE-D329EB4A1468}"/>
    <dgm:cxn modelId="{4F97708A-F520-468A-A77F-9438DC40487F}" type="presOf" srcId="{F06BFA0E-3E0C-414B-8C9F-C4E2728BE02D}" destId="{DC6E882C-6D33-4908-BAA6-AAE351A5C7F7}" srcOrd="1" destOrd="0" presId="urn:microsoft.com/office/officeart/2005/8/layout/list1"/>
    <dgm:cxn modelId="{E8E1FC92-9382-404C-9FC7-081E769D4341}" srcId="{F06BFA0E-3E0C-414B-8C9F-C4E2728BE02D}" destId="{839AF6D0-FF3A-431E-BD18-3A9D2AAE61A0}" srcOrd="0" destOrd="0" parTransId="{186F9425-B55C-45A5-956F-FF708C1CD34C}" sibTransId="{AC7C4E06-F624-4CC2-A717-6B8DAFFB37AF}"/>
    <dgm:cxn modelId="{E13D47AF-892B-4FF7-AC2A-D175FB971B10}" type="presOf" srcId="{0B642DC9-83A1-4E12-A0E3-C7ACEBAB3DD3}" destId="{E2360678-69DC-4452-855D-80B29F4B67D2}" srcOrd="0" destOrd="0" presId="urn:microsoft.com/office/officeart/2005/8/layout/list1"/>
    <dgm:cxn modelId="{1FBE48B0-5548-491F-83EF-68B4E3BCDE96}" srcId="{A351C9FD-7A1D-4CFC-9AD1-4FBA8204437B}" destId="{A056D9A3-818A-4202-B658-7A90581AE168}" srcOrd="3" destOrd="0" parTransId="{B84D9545-0B95-4BB2-89C2-711A46E552E4}" sibTransId="{10C98BAD-EC8E-4D16-BB7F-B77D8CB8988B}"/>
    <dgm:cxn modelId="{C5B378B8-4AAD-4FC2-B40B-75954BE13A1D}" type="presOf" srcId="{A056D9A3-818A-4202-B658-7A90581AE168}" destId="{76181315-0050-476A-8FE4-09D57DC5C315}" srcOrd="1" destOrd="0" presId="urn:microsoft.com/office/officeart/2005/8/layout/list1"/>
    <dgm:cxn modelId="{90F0A5D6-AFD1-446C-A981-42ADC286EFA9}" type="presOf" srcId="{3B7DA342-3377-4633-A3B2-3FC12CF0953A}" destId="{E97DEC59-DB47-40FA-9BA2-0376B309ACE3}" srcOrd="1" destOrd="0" presId="urn:microsoft.com/office/officeart/2005/8/layout/list1"/>
    <dgm:cxn modelId="{AB17D3D8-D69D-479E-836C-2A84DAFA5DED}" srcId="{A351C9FD-7A1D-4CFC-9AD1-4FBA8204437B}" destId="{AFE24532-1F0F-4951-BCB5-6E2ACB5DDCA9}" srcOrd="2" destOrd="0" parTransId="{7112562D-7F22-45B5-8266-5D10263DCF1A}" sibTransId="{8527F20B-C1A2-478D-B634-D60ACB30AEA7}"/>
    <dgm:cxn modelId="{C84BEEE9-AD6F-4C80-BEBC-50734238EDEA}" type="presOf" srcId="{7B5F8F6A-2363-44F1-952A-609A990F19D2}" destId="{EBC74C0B-F365-485F-A7ED-9E1B9975D7E9}" srcOrd="0" destOrd="0" presId="urn:microsoft.com/office/officeart/2005/8/layout/list1"/>
    <dgm:cxn modelId="{DFF1FEEA-9721-42FC-9DD0-730119E7E283}" type="presOf" srcId="{A351C9FD-7A1D-4CFC-9AD1-4FBA8204437B}" destId="{C7C93828-44F5-4C3A-A8B9-39FE202376AF}" srcOrd="0" destOrd="0" presId="urn:microsoft.com/office/officeart/2005/8/layout/list1"/>
    <dgm:cxn modelId="{AE93A7EB-18E5-44A1-9AF5-2AEABE805223}" type="presOf" srcId="{A056D9A3-818A-4202-B658-7A90581AE168}" destId="{95D5E3A1-3FAC-4558-B8D6-DA7C6AE8C859}" srcOrd="0" destOrd="0" presId="urn:microsoft.com/office/officeart/2005/8/layout/list1"/>
    <dgm:cxn modelId="{1CFA23F9-9588-4FBA-98D7-6D8632396AB5}" srcId="{3B7DA342-3377-4633-A3B2-3FC12CF0953A}" destId="{7B5F8F6A-2363-44F1-952A-609A990F19D2}" srcOrd="0" destOrd="0" parTransId="{57BEBBA8-95A9-4D9E-BBC6-45E3F51FD1A3}" sibTransId="{60B9116C-66BC-41FA-8A36-3ED8C40B74EC}"/>
    <dgm:cxn modelId="{8A41241F-5A46-4523-A656-75BD2FAA2ED0}" type="presParOf" srcId="{C7C93828-44F5-4C3A-A8B9-39FE202376AF}" destId="{A76E125F-5C49-4527-AF78-18AD4AC65693}" srcOrd="0" destOrd="0" presId="urn:microsoft.com/office/officeart/2005/8/layout/list1"/>
    <dgm:cxn modelId="{EA211A11-BA20-4F8A-BBA0-3BAF8E6E37A7}" type="presParOf" srcId="{A76E125F-5C49-4527-AF78-18AD4AC65693}" destId="{CFE96F61-93E7-49A8-9B6C-2D394E1416DD}" srcOrd="0" destOrd="0" presId="urn:microsoft.com/office/officeart/2005/8/layout/list1"/>
    <dgm:cxn modelId="{BB4693DC-4ECE-4AC1-8F87-B147457E14E1}" type="presParOf" srcId="{A76E125F-5C49-4527-AF78-18AD4AC65693}" destId="{E97DEC59-DB47-40FA-9BA2-0376B309ACE3}" srcOrd="1" destOrd="0" presId="urn:microsoft.com/office/officeart/2005/8/layout/list1"/>
    <dgm:cxn modelId="{B27DDEC7-F54C-4515-8CCB-D3C8A31B9A34}" type="presParOf" srcId="{C7C93828-44F5-4C3A-A8B9-39FE202376AF}" destId="{338543F4-1457-4D2C-9360-E0D10F91CF12}" srcOrd="1" destOrd="0" presId="urn:microsoft.com/office/officeart/2005/8/layout/list1"/>
    <dgm:cxn modelId="{9CCF748C-2534-418E-AF69-2FBF49F80A51}" type="presParOf" srcId="{C7C93828-44F5-4C3A-A8B9-39FE202376AF}" destId="{EBC74C0B-F365-485F-A7ED-9E1B9975D7E9}" srcOrd="2" destOrd="0" presId="urn:microsoft.com/office/officeart/2005/8/layout/list1"/>
    <dgm:cxn modelId="{96E1B6BA-7A59-40CC-B32C-B90A4B88C539}" type="presParOf" srcId="{C7C93828-44F5-4C3A-A8B9-39FE202376AF}" destId="{1F375EB2-5AEB-407E-BC7B-248C94B8034A}" srcOrd="3" destOrd="0" presId="urn:microsoft.com/office/officeart/2005/8/layout/list1"/>
    <dgm:cxn modelId="{58A13CDE-596B-4E21-A02B-14ADE078260C}" type="presParOf" srcId="{C7C93828-44F5-4C3A-A8B9-39FE202376AF}" destId="{DFCF266C-18FB-4A2A-996C-976BDF61A9B5}" srcOrd="4" destOrd="0" presId="urn:microsoft.com/office/officeart/2005/8/layout/list1"/>
    <dgm:cxn modelId="{505208A8-3F77-4657-8D50-35C0BB15B022}" type="presParOf" srcId="{DFCF266C-18FB-4A2A-996C-976BDF61A9B5}" destId="{94D63613-6888-47C6-8B66-0DAAB2328302}" srcOrd="0" destOrd="0" presId="urn:microsoft.com/office/officeart/2005/8/layout/list1"/>
    <dgm:cxn modelId="{D95E4D98-4E5C-45AD-9DDD-FF7B8A2EC915}" type="presParOf" srcId="{DFCF266C-18FB-4A2A-996C-976BDF61A9B5}" destId="{DC6E882C-6D33-4908-BAA6-AAE351A5C7F7}" srcOrd="1" destOrd="0" presId="urn:microsoft.com/office/officeart/2005/8/layout/list1"/>
    <dgm:cxn modelId="{ECC7D9C2-1EAA-4647-A21B-699BF7B90F95}" type="presParOf" srcId="{C7C93828-44F5-4C3A-A8B9-39FE202376AF}" destId="{C6F58929-AB9B-4E0C-AD32-B9F9D26E0337}" srcOrd="5" destOrd="0" presId="urn:microsoft.com/office/officeart/2005/8/layout/list1"/>
    <dgm:cxn modelId="{16F4017C-3DB8-419F-95C8-5162D5213729}" type="presParOf" srcId="{C7C93828-44F5-4C3A-A8B9-39FE202376AF}" destId="{3F0AA1B1-0AD9-4856-9A11-57CD039D8C3B}" srcOrd="6" destOrd="0" presId="urn:microsoft.com/office/officeart/2005/8/layout/list1"/>
    <dgm:cxn modelId="{E80A1A41-0F5C-42F9-B882-57B76B9D1605}" type="presParOf" srcId="{C7C93828-44F5-4C3A-A8B9-39FE202376AF}" destId="{B89A9C19-F43D-4B00-B422-C8EE8E7707A0}" srcOrd="7" destOrd="0" presId="urn:microsoft.com/office/officeart/2005/8/layout/list1"/>
    <dgm:cxn modelId="{FFE992DE-A5FA-4CF6-BC85-ACA07961B119}" type="presParOf" srcId="{C7C93828-44F5-4C3A-A8B9-39FE202376AF}" destId="{E6BB54F7-E9F9-422F-8038-788048F2CF83}" srcOrd="8" destOrd="0" presId="urn:microsoft.com/office/officeart/2005/8/layout/list1"/>
    <dgm:cxn modelId="{8F600DA0-1E6C-4929-BBCE-A89FCF5CF286}" type="presParOf" srcId="{E6BB54F7-E9F9-422F-8038-788048F2CF83}" destId="{4D0443B4-07BC-4F55-A121-0AE393A62F73}" srcOrd="0" destOrd="0" presId="urn:microsoft.com/office/officeart/2005/8/layout/list1"/>
    <dgm:cxn modelId="{5604A277-103F-44AF-9EC7-345940B9816D}" type="presParOf" srcId="{E6BB54F7-E9F9-422F-8038-788048F2CF83}" destId="{E0496211-9C7F-44B5-939C-53A228F2C08D}" srcOrd="1" destOrd="0" presId="urn:microsoft.com/office/officeart/2005/8/layout/list1"/>
    <dgm:cxn modelId="{05FF481F-2643-41BA-A9C3-4CE025C1FFF3}" type="presParOf" srcId="{C7C93828-44F5-4C3A-A8B9-39FE202376AF}" destId="{D296501A-A8DD-4936-938B-683D02751572}" srcOrd="9" destOrd="0" presId="urn:microsoft.com/office/officeart/2005/8/layout/list1"/>
    <dgm:cxn modelId="{02965ECA-A2C9-4215-BE2D-5B20089790F5}" type="presParOf" srcId="{C7C93828-44F5-4C3A-A8B9-39FE202376AF}" destId="{E2360678-69DC-4452-855D-80B29F4B67D2}" srcOrd="10" destOrd="0" presId="urn:microsoft.com/office/officeart/2005/8/layout/list1"/>
    <dgm:cxn modelId="{68F1D7FD-BF39-46F3-A746-48FC1E82A293}" type="presParOf" srcId="{C7C93828-44F5-4C3A-A8B9-39FE202376AF}" destId="{453B542D-5B52-491F-BD56-286A4529517F}" srcOrd="11" destOrd="0" presId="urn:microsoft.com/office/officeart/2005/8/layout/list1"/>
    <dgm:cxn modelId="{BDA834A3-A16C-4A6E-BBD8-EAB2D470E262}" type="presParOf" srcId="{C7C93828-44F5-4C3A-A8B9-39FE202376AF}" destId="{D6A6EF33-A0FA-49C3-893B-7FBF7A932663}" srcOrd="12" destOrd="0" presId="urn:microsoft.com/office/officeart/2005/8/layout/list1"/>
    <dgm:cxn modelId="{4D969B73-231F-471C-898C-37E9DAFE56EF}" type="presParOf" srcId="{D6A6EF33-A0FA-49C3-893B-7FBF7A932663}" destId="{95D5E3A1-3FAC-4558-B8D6-DA7C6AE8C859}" srcOrd="0" destOrd="0" presId="urn:microsoft.com/office/officeart/2005/8/layout/list1"/>
    <dgm:cxn modelId="{ECD49B5E-6553-4223-B6F0-51FF14043DF3}" type="presParOf" srcId="{D6A6EF33-A0FA-49C3-893B-7FBF7A932663}" destId="{76181315-0050-476A-8FE4-09D57DC5C315}" srcOrd="1" destOrd="0" presId="urn:microsoft.com/office/officeart/2005/8/layout/list1"/>
    <dgm:cxn modelId="{2E7042F8-3C69-4AEC-8E47-3271B0C95B21}" type="presParOf" srcId="{C7C93828-44F5-4C3A-A8B9-39FE202376AF}" destId="{22272498-E66C-4FE0-BA11-CFA93E9FD308}" srcOrd="13" destOrd="0" presId="urn:microsoft.com/office/officeart/2005/8/layout/list1"/>
    <dgm:cxn modelId="{77ED8137-3BC8-4B46-935E-D47C47C902F6}" type="presParOf" srcId="{C7C93828-44F5-4C3A-A8B9-39FE202376AF}" destId="{D628FD92-124F-4E7B-A553-9CD9305CE9A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DF62D7-0183-4158-A363-09D1EBA2B2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5A971A-6F4E-4F77-B0F3-811559705201}">
      <dgm:prSet phldrT="[Текст]"/>
      <dgm:spPr/>
      <dgm:t>
        <a:bodyPr/>
        <a:lstStyle/>
        <a:p>
          <a:r>
            <a:rPr lang="ru-RU" dirty="0"/>
            <a:t>Снижение количества требуемого обслуживающего персонала</a:t>
          </a:r>
        </a:p>
      </dgm:t>
    </dgm:pt>
    <dgm:pt modelId="{06331439-4512-47B4-AE80-3F1D844119DF}" type="parTrans" cxnId="{F42D7FB2-37AB-4F74-A976-F2924826B084}">
      <dgm:prSet/>
      <dgm:spPr/>
      <dgm:t>
        <a:bodyPr/>
        <a:lstStyle/>
        <a:p>
          <a:endParaRPr lang="ru-RU"/>
        </a:p>
      </dgm:t>
    </dgm:pt>
    <dgm:pt modelId="{15534FCD-7DB1-4633-91DD-09F89DAD8ADC}" type="sibTrans" cxnId="{F42D7FB2-37AB-4F74-A976-F2924826B084}">
      <dgm:prSet/>
      <dgm:spPr/>
      <dgm:t>
        <a:bodyPr/>
        <a:lstStyle/>
        <a:p>
          <a:endParaRPr lang="ru-RU"/>
        </a:p>
      </dgm:t>
    </dgm:pt>
    <dgm:pt modelId="{A8D7479D-D3CC-4554-90B7-385A72EC25C4}">
      <dgm:prSet phldrT="[Текст]"/>
      <dgm:spPr/>
      <dgm:t>
        <a:bodyPr/>
        <a:lstStyle/>
        <a:p>
          <a:r>
            <a:rPr lang="ru-RU" dirty="0"/>
            <a:t>Снижение нагрузки на обслуживающий персонал</a:t>
          </a:r>
        </a:p>
      </dgm:t>
    </dgm:pt>
    <dgm:pt modelId="{35E4D829-339D-4F63-8ACD-34F05E5F509C}" type="parTrans" cxnId="{EC66851B-4B3A-45C5-B3C4-F745F00EC59C}">
      <dgm:prSet/>
      <dgm:spPr/>
      <dgm:t>
        <a:bodyPr/>
        <a:lstStyle/>
        <a:p>
          <a:endParaRPr lang="ru-RU"/>
        </a:p>
      </dgm:t>
    </dgm:pt>
    <dgm:pt modelId="{8A43483D-3C01-4B3E-918B-4A1E9269784D}" type="sibTrans" cxnId="{EC66851B-4B3A-45C5-B3C4-F745F00EC59C}">
      <dgm:prSet/>
      <dgm:spPr/>
      <dgm:t>
        <a:bodyPr/>
        <a:lstStyle/>
        <a:p>
          <a:endParaRPr lang="ru-RU"/>
        </a:p>
      </dgm:t>
    </dgm:pt>
    <dgm:pt modelId="{E960E398-3BDA-4AAD-808D-51FB443262AE}">
      <dgm:prSet phldrT="[Текст]"/>
      <dgm:spPr/>
      <dgm:t>
        <a:bodyPr/>
        <a:lstStyle/>
        <a:p>
          <a:r>
            <a:rPr lang="ru-RU" dirty="0"/>
            <a:t>Структурирование и систематизация деятельности подрядчиков</a:t>
          </a:r>
        </a:p>
      </dgm:t>
    </dgm:pt>
    <dgm:pt modelId="{994C6FBE-9F90-4ECB-A1C0-5250ED779D88}" type="parTrans" cxnId="{0506D330-EDD7-4C38-9416-3AA490F6E91D}">
      <dgm:prSet/>
      <dgm:spPr/>
      <dgm:t>
        <a:bodyPr/>
        <a:lstStyle/>
        <a:p>
          <a:endParaRPr lang="ru-RU"/>
        </a:p>
      </dgm:t>
    </dgm:pt>
    <dgm:pt modelId="{011604DF-E057-4DC4-80E9-7F684F9CAF15}" type="sibTrans" cxnId="{0506D330-EDD7-4C38-9416-3AA490F6E91D}">
      <dgm:prSet/>
      <dgm:spPr/>
      <dgm:t>
        <a:bodyPr/>
        <a:lstStyle/>
        <a:p>
          <a:endParaRPr lang="ru-RU"/>
        </a:p>
      </dgm:t>
    </dgm:pt>
    <dgm:pt modelId="{E627016B-FAEA-4787-BCEA-11D060A9FDB9}">
      <dgm:prSet/>
      <dgm:spPr/>
      <dgm:t>
        <a:bodyPr/>
        <a:lstStyle/>
        <a:p>
          <a:r>
            <a:rPr lang="ru-RU"/>
            <a:t>Повышение однозначности и валидности инженерных данных</a:t>
          </a:r>
          <a:endParaRPr lang="ru-RU" dirty="0"/>
        </a:p>
      </dgm:t>
    </dgm:pt>
    <dgm:pt modelId="{442772B7-1EA6-434E-9D14-AFB51D32D252}" type="parTrans" cxnId="{DA23B9DF-EEDB-4A2E-8C37-0E5A829645C1}">
      <dgm:prSet/>
      <dgm:spPr/>
      <dgm:t>
        <a:bodyPr/>
        <a:lstStyle/>
        <a:p>
          <a:endParaRPr lang="ru-RU"/>
        </a:p>
      </dgm:t>
    </dgm:pt>
    <dgm:pt modelId="{0674F27E-0EB1-4062-A195-7341365DEF91}" type="sibTrans" cxnId="{DA23B9DF-EEDB-4A2E-8C37-0E5A829645C1}">
      <dgm:prSet/>
      <dgm:spPr/>
      <dgm:t>
        <a:bodyPr/>
        <a:lstStyle/>
        <a:p>
          <a:endParaRPr lang="ru-RU"/>
        </a:p>
      </dgm:t>
    </dgm:pt>
    <dgm:pt modelId="{3C22827F-CE02-4AB3-A49C-CD4B27CAC753}">
      <dgm:prSet/>
      <dgm:spPr/>
      <dgm:t>
        <a:bodyPr/>
        <a:lstStyle/>
        <a:p>
          <a:r>
            <a:rPr lang="ru-RU"/>
            <a:t>Систематизация и регламентация деятельности персонала</a:t>
          </a:r>
          <a:endParaRPr lang="ru-RU" dirty="0"/>
        </a:p>
      </dgm:t>
    </dgm:pt>
    <dgm:pt modelId="{07938E9E-DE91-477E-9682-001126637EBC}" type="parTrans" cxnId="{1D183132-D52F-48AF-AFB0-D2E629A90DE8}">
      <dgm:prSet/>
      <dgm:spPr/>
      <dgm:t>
        <a:bodyPr/>
        <a:lstStyle/>
        <a:p>
          <a:endParaRPr lang="ru-RU"/>
        </a:p>
      </dgm:t>
    </dgm:pt>
    <dgm:pt modelId="{78E7F53C-FC49-44DD-9457-B06C331B63A2}" type="sibTrans" cxnId="{1D183132-D52F-48AF-AFB0-D2E629A90DE8}">
      <dgm:prSet/>
      <dgm:spPr/>
      <dgm:t>
        <a:bodyPr/>
        <a:lstStyle/>
        <a:p>
          <a:endParaRPr lang="ru-RU"/>
        </a:p>
      </dgm:t>
    </dgm:pt>
    <dgm:pt modelId="{DE21432F-1D74-4143-8BB3-5BC4881AC0F1}">
      <dgm:prSet/>
      <dgm:spPr/>
      <dgm:t>
        <a:bodyPr/>
        <a:lstStyle/>
        <a:p>
          <a:r>
            <a:rPr lang="ru-RU"/>
            <a:t>Уменьшение издержек на простои</a:t>
          </a:r>
          <a:endParaRPr lang="ru-RU" dirty="0"/>
        </a:p>
      </dgm:t>
    </dgm:pt>
    <dgm:pt modelId="{F1F6F521-F865-45C8-9173-1388811826CD}" type="parTrans" cxnId="{0F204689-6A47-411F-B28F-C279B52667B7}">
      <dgm:prSet/>
      <dgm:spPr/>
      <dgm:t>
        <a:bodyPr/>
        <a:lstStyle/>
        <a:p>
          <a:endParaRPr lang="ru-RU"/>
        </a:p>
      </dgm:t>
    </dgm:pt>
    <dgm:pt modelId="{72D51FAA-31BB-44BF-8EE5-0EF7DE3DC9CA}" type="sibTrans" cxnId="{0F204689-6A47-411F-B28F-C279B52667B7}">
      <dgm:prSet/>
      <dgm:spPr/>
      <dgm:t>
        <a:bodyPr/>
        <a:lstStyle/>
        <a:p>
          <a:endParaRPr lang="ru-RU"/>
        </a:p>
      </dgm:t>
    </dgm:pt>
    <dgm:pt modelId="{619FB30F-0FC6-4DEB-8308-1696EC8BC3E0}">
      <dgm:prSet/>
      <dgm:spPr/>
      <dgm:t>
        <a:bodyPr/>
        <a:lstStyle/>
        <a:p>
          <a:r>
            <a:rPr lang="ru-RU"/>
            <a:t>Повышение скорости реакции при аварийных ситуациях</a:t>
          </a:r>
          <a:endParaRPr lang="ru-RU" dirty="0"/>
        </a:p>
      </dgm:t>
    </dgm:pt>
    <dgm:pt modelId="{19EE7C82-ABA7-4A79-92FD-52EF02BD68AB}" type="parTrans" cxnId="{28DDBFCA-F3B3-4F60-A5CD-282314DB856E}">
      <dgm:prSet/>
      <dgm:spPr/>
      <dgm:t>
        <a:bodyPr/>
        <a:lstStyle/>
        <a:p>
          <a:endParaRPr lang="ru-RU"/>
        </a:p>
      </dgm:t>
    </dgm:pt>
    <dgm:pt modelId="{9F465F2E-2632-4DF1-BB8A-85A3502DDAE1}" type="sibTrans" cxnId="{28DDBFCA-F3B3-4F60-A5CD-282314DB856E}">
      <dgm:prSet/>
      <dgm:spPr/>
      <dgm:t>
        <a:bodyPr/>
        <a:lstStyle/>
        <a:p>
          <a:endParaRPr lang="ru-RU"/>
        </a:p>
      </dgm:t>
    </dgm:pt>
    <dgm:pt modelId="{9060DCA8-2E28-435C-BDFF-11FAFFB7DCBE}" type="pres">
      <dgm:prSet presAssocID="{8ADF62D7-0183-4158-A363-09D1EBA2B2C2}" presName="Name0" presStyleCnt="0">
        <dgm:presLayoutVars>
          <dgm:chMax val="7"/>
          <dgm:chPref val="7"/>
          <dgm:dir/>
        </dgm:presLayoutVars>
      </dgm:prSet>
      <dgm:spPr/>
    </dgm:pt>
    <dgm:pt modelId="{F74827EB-898E-47A3-AFDA-E4A5A96AF17E}" type="pres">
      <dgm:prSet presAssocID="{8ADF62D7-0183-4158-A363-09D1EBA2B2C2}" presName="Name1" presStyleCnt="0"/>
      <dgm:spPr/>
    </dgm:pt>
    <dgm:pt modelId="{2D58C293-5678-445C-BEC7-EDE81BBE8015}" type="pres">
      <dgm:prSet presAssocID="{8ADF62D7-0183-4158-A363-09D1EBA2B2C2}" presName="cycle" presStyleCnt="0"/>
      <dgm:spPr/>
    </dgm:pt>
    <dgm:pt modelId="{7FD3CBBD-6F94-4AC2-A050-08E22B01854C}" type="pres">
      <dgm:prSet presAssocID="{8ADF62D7-0183-4158-A363-09D1EBA2B2C2}" presName="srcNode" presStyleLbl="node1" presStyleIdx="0" presStyleCnt="7"/>
      <dgm:spPr/>
    </dgm:pt>
    <dgm:pt modelId="{31B6018A-E75E-416D-A5E8-3B8A73D85597}" type="pres">
      <dgm:prSet presAssocID="{8ADF62D7-0183-4158-A363-09D1EBA2B2C2}" presName="conn" presStyleLbl="parChTrans1D2" presStyleIdx="0" presStyleCnt="1"/>
      <dgm:spPr/>
    </dgm:pt>
    <dgm:pt modelId="{D3601648-FD83-4D4E-963B-239A186837FF}" type="pres">
      <dgm:prSet presAssocID="{8ADF62D7-0183-4158-A363-09D1EBA2B2C2}" presName="extraNode" presStyleLbl="node1" presStyleIdx="0" presStyleCnt="7"/>
      <dgm:spPr/>
    </dgm:pt>
    <dgm:pt modelId="{15E9D139-4808-4F6F-8D39-6B49567EE92F}" type="pres">
      <dgm:prSet presAssocID="{8ADF62D7-0183-4158-A363-09D1EBA2B2C2}" presName="dstNode" presStyleLbl="node1" presStyleIdx="0" presStyleCnt="7"/>
      <dgm:spPr/>
    </dgm:pt>
    <dgm:pt modelId="{3404CAB3-54EE-4F1B-9FDA-0791249EF41E}" type="pres">
      <dgm:prSet presAssocID="{195A971A-6F4E-4F77-B0F3-811559705201}" presName="text_1" presStyleLbl="node1" presStyleIdx="0" presStyleCnt="7">
        <dgm:presLayoutVars>
          <dgm:bulletEnabled val="1"/>
        </dgm:presLayoutVars>
      </dgm:prSet>
      <dgm:spPr/>
    </dgm:pt>
    <dgm:pt modelId="{63C32231-3990-4CBA-96AD-0CC6FB180463}" type="pres">
      <dgm:prSet presAssocID="{195A971A-6F4E-4F77-B0F3-811559705201}" presName="accent_1" presStyleCnt="0"/>
      <dgm:spPr/>
    </dgm:pt>
    <dgm:pt modelId="{99D9818A-132B-4138-9BC0-0546AB5B8D03}" type="pres">
      <dgm:prSet presAssocID="{195A971A-6F4E-4F77-B0F3-811559705201}" presName="accentRepeatNode" presStyleLbl="solidFgAcc1" presStyleIdx="0" presStyleCnt="7"/>
      <dgm:spPr/>
    </dgm:pt>
    <dgm:pt modelId="{4729CBA3-FEFC-4B46-8B1B-863EFC1BBAF7}" type="pres">
      <dgm:prSet presAssocID="{A8D7479D-D3CC-4554-90B7-385A72EC25C4}" presName="text_2" presStyleLbl="node1" presStyleIdx="1" presStyleCnt="7">
        <dgm:presLayoutVars>
          <dgm:bulletEnabled val="1"/>
        </dgm:presLayoutVars>
      </dgm:prSet>
      <dgm:spPr/>
    </dgm:pt>
    <dgm:pt modelId="{F3B23E54-4AD0-4D38-AF41-81FF98F2ED21}" type="pres">
      <dgm:prSet presAssocID="{A8D7479D-D3CC-4554-90B7-385A72EC25C4}" presName="accent_2" presStyleCnt="0"/>
      <dgm:spPr/>
    </dgm:pt>
    <dgm:pt modelId="{DF1FB617-888C-4875-BCE9-B6B8ACA79BB1}" type="pres">
      <dgm:prSet presAssocID="{A8D7479D-D3CC-4554-90B7-385A72EC25C4}" presName="accentRepeatNode" presStyleLbl="solidFgAcc1" presStyleIdx="1" presStyleCnt="7"/>
      <dgm:spPr/>
    </dgm:pt>
    <dgm:pt modelId="{E585C142-3AFA-4610-9DC6-AC64FFFB7DCD}" type="pres">
      <dgm:prSet presAssocID="{E960E398-3BDA-4AAD-808D-51FB443262AE}" presName="text_3" presStyleLbl="node1" presStyleIdx="2" presStyleCnt="7">
        <dgm:presLayoutVars>
          <dgm:bulletEnabled val="1"/>
        </dgm:presLayoutVars>
      </dgm:prSet>
      <dgm:spPr/>
    </dgm:pt>
    <dgm:pt modelId="{3968D011-447A-44A8-A712-51ED6ECAB6F9}" type="pres">
      <dgm:prSet presAssocID="{E960E398-3BDA-4AAD-808D-51FB443262AE}" presName="accent_3" presStyleCnt="0"/>
      <dgm:spPr/>
    </dgm:pt>
    <dgm:pt modelId="{5BF0373A-9E98-418B-8F67-2369D772E8FC}" type="pres">
      <dgm:prSet presAssocID="{E960E398-3BDA-4AAD-808D-51FB443262AE}" presName="accentRepeatNode" presStyleLbl="solidFgAcc1" presStyleIdx="2" presStyleCnt="7"/>
      <dgm:spPr/>
    </dgm:pt>
    <dgm:pt modelId="{4FB32378-BB19-4618-8AA8-4147F9819E80}" type="pres">
      <dgm:prSet presAssocID="{E627016B-FAEA-4787-BCEA-11D060A9FDB9}" presName="text_4" presStyleLbl="node1" presStyleIdx="3" presStyleCnt="7">
        <dgm:presLayoutVars>
          <dgm:bulletEnabled val="1"/>
        </dgm:presLayoutVars>
      </dgm:prSet>
      <dgm:spPr/>
    </dgm:pt>
    <dgm:pt modelId="{09A8F473-50AD-4CBD-B6CA-736A322BBD66}" type="pres">
      <dgm:prSet presAssocID="{E627016B-FAEA-4787-BCEA-11D060A9FDB9}" presName="accent_4" presStyleCnt="0"/>
      <dgm:spPr/>
    </dgm:pt>
    <dgm:pt modelId="{15943BFC-1A92-41D4-8C09-5BF75BB18B32}" type="pres">
      <dgm:prSet presAssocID="{E627016B-FAEA-4787-BCEA-11D060A9FDB9}" presName="accentRepeatNode" presStyleLbl="solidFgAcc1" presStyleIdx="3" presStyleCnt="7"/>
      <dgm:spPr/>
    </dgm:pt>
    <dgm:pt modelId="{C9E27669-D09B-494F-8641-DFFCFD90FB0E}" type="pres">
      <dgm:prSet presAssocID="{3C22827F-CE02-4AB3-A49C-CD4B27CAC753}" presName="text_5" presStyleLbl="node1" presStyleIdx="4" presStyleCnt="7">
        <dgm:presLayoutVars>
          <dgm:bulletEnabled val="1"/>
        </dgm:presLayoutVars>
      </dgm:prSet>
      <dgm:spPr/>
    </dgm:pt>
    <dgm:pt modelId="{7601660D-1B65-464D-B829-1E8F297673EF}" type="pres">
      <dgm:prSet presAssocID="{3C22827F-CE02-4AB3-A49C-CD4B27CAC753}" presName="accent_5" presStyleCnt="0"/>
      <dgm:spPr/>
    </dgm:pt>
    <dgm:pt modelId="{B73A793E-7B34-4BB3-A03F-C06F91201D25}" type="pres">
      <dgm:prSet presAssocID="{3C22827F-CE02-4AB3-A49C-CD4B27CAC753}" presName="accentRepeatNode" presStyleLbl="solidFgAcc1" presStyleIdx="4" presStyleCnt="7"/>
      <dgm:spPr/>
    </dgm:pt>
    <dgm:pt modelId="{ECAD22DB-8FA6-4A47-818E-327BDD6CA1A1}" type="pres">
      <dgm:prSet presAssocID="{DE21432F-1D74-4143-8BB3-5BC4881AC0F1}" presName="text_6" presStyleLbl="node1" presStyleIdx="5" presStyleCnt="7">
        <dgm:presLayoutVars>
          <dgm:bulletEnabled val="1"/>
        </dgm:presLayoutVars>
      </dgm:prSet>
      <dgm:spPr/>
    </dgm:pt>
    <dgm:pt modelId="{0420028A-266C-43B3-A170-584AD1355093}" type="pres">
      <dgm:prSet presAssocID="{DE21432F-1D74-4143-8BB3-5BC4881AC0F1}" presName="accent_6" presStyleCnt="0"/>
      <dgm:spPr/>
    </dgm:pt>
    <dgm:pt modelId="{3182BD83-5B72-4962-93E4-D42F875BBA2F}" type="pres">
      <dgm:prSet presAssocID="{DE21432F-1D74-4143-8BB3-5BC4881AC0F1}" presName="accentRepeatNode" presStyleLbl="solidFgAcc1" presStyleIdx="5" presStyleCnt="7"/>
      <dgm:spPr/>
    </dgm:pt>
    <dgm:pt modelId="{911B63C4-91A6-49BC-AB42-7947DEDE43E3}" type="pres">
      <dgm:prSet presAssocID="{619FB30F-0FC6-4DEB-8308-1696EC8BC3E0}" presName="text_7" presStyleLbl="node1" presStyleIdx="6" presStyleCnt="7">
        <dgm:presLayoutVars>
          <dgm:bulletEnabled val="1"/>
        </dgm:presLayoutVars>
      </dgm:prSet>
      <dgm:spPr/>
    </dgm:pt>
    <dgm:pt modelId="{C9D2AAAE-D13F-46E8-AC99-4DE559E8ECC5}" type="pres">
      <dgm:prSet presAssocID="{619FB30F-0FC6-4DEB-8308-1696EC8BC3E0}" presName="accent_7" presStyleCnt="0"/>
      <dgm:spPr/>
    </dgm:pt>
    <dgm:pt modelId="{7611385B-EAC1-47F8-A225-9FE28480F0DF}" type="pres">
      <dgm:prSet presAssocID="{619FB30F-0FC6-4DEB-8308-1696EC8BC3E0}" presName="accentRepeatNode" presStyleLbl="solidFgAcc1" presStyleIdx="6" presStyleCnt="7"/>
      <dgm:spPr/>
    </dgm:pt>
  </dgm:ptLst>
  <dgm:cxnLst>
    <dgm:cxn modelId="{94BF580A-50AA-4346-9A39-7352F517F0DD}" type="presOf" srcId="{3C22827F-CE02-4AB3-A49C-CD4B27CAC753}" destId="{C9E27669-D09B-494F-8641-DFFCFD90FB0E}" srcOrd="0" destOrd="0" presId="urn:microsoft.com/office/officeart/2008/layout/VerticalCurvedList"/>
    <dgm:cxn modelId="{FE4F211A-80BB-478A-AEE8-B9E9D15D5805}" type="presOf" srcId="{195A971A-6F4E-4F77-B0F3-811559705201}" destId="{3404CAB3-54EE-4F1B-9FDA-0791249EF41E}" srcOrd="0" destOrd="0" presId="urn:microsoft.com/office/officeart/2008/layout/VerticalCurvedList"/>
    <dgm:cxn modelId="{EC66851B-4B3A-45C5-B3C4-F745F00EC59C}" srcId="{8ADF62D7-0183-4158-A363-09D1EBA2B2C2}" destId="{A8D7479D-D3CC-4554-90B7-385A72EC25C4}" srcOrd="1" destOrd="0" parTransId="{35E4D829-339D-4F63-8ACD-34F05E5F509C}" sibTransId="{8A43483D-3C01-4B3E-918B-4A1E9269784D}"/>
    <dgm:cxn modelId="{0506D330-EDD7-4C38-9416-3AA490F6E91D}" srcId="{8ADF62D7-0183-4158-A363-09D1EBA2B2C2}" destId="{E960E398-3BDA-4AAD-808D-51FB443262AE}" srcOrd="2" destOrd="0" parTransId="{994C6FBE-9F90-4ECB-A1C0-5250ED779D88}" sibTransId="{011604DF-E057-4DC4-80E9-7F684F9CAF15}"/>
    <dgm:cxn modelId="{1D183132-D52F-48AF-AFB0-D2E629A90DE8}" srcId="{8ADF62D7-0183-4158-A363-09D1EBA2B2C2}" destId="{3C22827F-CE02-4AB3-A49C-CD4B27CAC753}" srcOrd="4" destOrd="0" parTransId="{07938E9E-DE91-477E-9682-001126637EBC}" sibTransId="{78E7F53C-FC49-44DD-9457-B06C331B63A2}"/>
    <dgm:cxn modelId="{C77C2F68-9619-4072-9321-8D1BA07AE17F}" type="presOf" srcId="{A8D7479D-D3CC-4554-90B7-385A72EC25C4}" destId="{4729CBA3-FEFC-4B46-8B1B-863EFC1BBAF7}" srcOrd="0" destOrd="0" presId="urn:microsoft.com/office/officeart/2008/layout/VerticalCurvedList"/>
    <dgm:cxn modelId="{4FCC7C83-EF50-4BFC-99A1-9B2802161225}" type="presOf" srcId="{8ADF62D7-0183-4158-A363-09D1EBA2B2C2}" destId="{9060DCA8-2E28-435C-BDFF-11FAFFB7DCBE}" srcOrd="0" destOrd="0" presId="urn:microsoft.com/office/officeart/2008/layout/VerticalCurvedList"/>
    <dgm:cxn modelId="{0F204689-6A47-411F-B28F-C279B52667B7}" srcId="{8ADF62D7-0183-4158-A363-09D1EBA2B2C2}" destId="{DE21432F-1D74-4143-8BB3-5BC4881AC0F1}" srcOrd="5" destOrd="0" parTransId="{F1F6F521-F865-45C8-9173-1388811826CD}" sibTransId="{72D51FAA-31BB-44BF-8EE5-0EF7DE3DC9CA}"/>
    <dgm:cxn modelId="{F42D7FB2-37AB-4F74-A976-F2924826B084}" srcId="{8ADF62D7-0183-4158-A363-09D1EBA2B2C2}" destId="{195A971A-6F4E-4F77-B0F3-811559705201}" srcOrd="0" destOrd="0" parTransId="{06331439-4512-47B4-AE80-3F1D844119DF}" sibTransId="{15534FCD-7DB1-4633-91DD-09F89DAD8ADC}"/>
    <dgm:cxn modelId="{4B054EB8-762D-4E1F-BFCD-16FE4D2039A4}" type="presOf" srcId="{E627016B-FAEA-4787-BCEA-11D060A9FDB9}" destId="{4FB32378-BB19-4618-8AA8-4147F9819E80}" srcOrd="0" destOrd="0" presId="urn:microsoft.com/office/officeart/2008/layout/VerticalCurvedList"/>
    <dgm:cxn modelId="{28DDBFCA-F3B3-4F60-A5CD-282314DB856E}" srcId="{8ADF62D7-0183-4158-A363-09D1EBA2B2C2}" destId="{619FB30F-0FC6-4DEB-8308-1696EC8BC3E0}" srcOrd="6" destOrd="0" parTransId="{19EE7C82-ABA7-4A79-92FD-52EF02BD68AB}" sibTransId="{9F465F2E-2632-4DF1-BB8A-85A3502DDAE1}"/>
    <dgm:cxn modelId="{DA23B9DF-EEDB-4A2E-8C37-0E5A829645C1}" srcId="{8ADF62D7-0183-4158-A363-09D1EBA2B2C2}" destId="{E627016B-FAEA-4787-BCEA-11D060A9FDB9}" srcOrd="3" destOrd="0" parTransId="{442772B7-1EA6-434E-9D14-AFB51D32D252}" sibTransId="{0674F27E-0EB1-4062-A195-7341365DEF91}"/>
    <dgm:cxn modelId="{FDB099F3-EE4B-47CC-A4A2-52B491169E97}" type="presOf" srcId="{E960E398-3BDA-4AAD-808D-51FB443262AE}" destId="{E585C142-3AFA-4610-9DC6-AC64FFFB7DCD}" srcOrd="0" destOrd="0" presId="urn:microsoft.com/office/officeart/2008/layout/VerticalCurvedList"/>
    <dgm:cxn modelId="{4A72BAFC-B48D-4A57-BADF-6671AE2D08BB}" type="presOf" srcId="{15534FCD-7DB1-4633-91DD-09F89DAD8ADC}" destId="{31B6018A-E75E-416D-A5E8-3B8A73D85597}" srcOrd="0" destOrd="0" presId="urn:microsoft.com/office/officeart/2008/layout/VerticalCurvedList"/>
    <dgm:cxn modelId="{76A295FD-A818-4C77-8F9F-1A30DAA216D7}" type="presOf" srcId="{DE21432F-1D74-4143-8BB3-5BC4881AC0F1}" destId="{ECAD22DB-8FA6-4A47-818E-327BDD6CA1A1}" srcOrd="0" destOrd="0" presId="urn:microsoft.com/office/officeart/2008/layout/VerticalCurvedList"/>
    <dgm:cxn modelId="{9641EBFD-8288-4630-A6D0-2736227EE674}" type="presOf" srcId="{619FB30F-0FC6-4DEB-8308-1696EC8BC3E0}" destId="{911B63C4-91A6-49BC-AB42-7947DEDE43E3}" srcOrd="0" destOrd="0" presId="urn:microsoft.com/office/officeart/2008/layout/VerticalCurvedList"/>
    <dgm:cxn modelId="{BAF21F16-2E75-4D3C-AFB0-7D641791EF9C}" type="presParOf" srcId="{9060DCA8-2E28-435C-BDFF-11FAFFB7DCBE}" destId="{F74827EB-898E-47A3-AFDA-E4A5A96AF17E}" srcOrd="0" destOrd="0" presId="urn:microsoft.com/office/officeart/2008/layout/VerticalCurvedList"/>
    <dgm:cxn modelId="{EDAB47B5-777F-4AE9-B7D6-1B46E511AA92}" type="presParOf" srcId="{F74827EB-898E-47A3-AFDA-E4A5A96AF17E}" destId="{2D58C293-5678-445C-BEC7-EDE81BBE8015}" srcOrd="0" destOrd="0" presId="urn:microsoft.com/office/officeart/2008/layout/VerticalCurvedList"/>
    <dgm:cxn modelId="{C07C0E46-E794-42BB-9330-8FA53EAA9F49}" type="presParOf" srcId="{2D58C293-5678-445C-BEC7-EDE81BBE8015}" destId="{7FD3CBBD-6F94-4AC2-A050-08E22B01854C}" srcOrd="0" destOrd="0" presId="urn:microsoft.com/office/officeart/2008/layout/VerticalCurvedList"/>
    <dgm:cxn modelId="{111BA4CB-9261-4F9F-9E69-18854B7E554D}" type="presParOf" srcId="{2D58C293-5678-445C-BEC7-EDE81BBE8015}" destId="{31B6018A-E75E-416D-A5E8-3B8A73D85597}" srcOrd="1" destOrd="0" presId="urn:microsoft.com/office/officeart/2008/layout/VerticalCurvedList"/>
    <dgm:cxn modelId="{D3358D77-41DB-4743-8A8C-B606FF845452}" type="presParOf" srcId="{2D58C293-5678-445C-BEC7-EDE81BBE8015}" destId="{D3601648-FD83-4D4E-963B-239A186837FF}" srcOrd="2" destOrd="0" presId="urn:microsoft.com/office/officeart/2008/layout/VerticalCurvedList"/>
    <dgm:cxn modelId="{1144C685-B6A7-41E0-A515-F66B64C90AA2}" type="presParOf" srcId="{2D58C293-5678-445C-BEC7-EDE81BBE8015}" destId="{15E9D139-4808-4F6F-8D39-6B49567EE92F}" srcOrd="3" destOrd="0" presId="urn:microsoft.com/office/officeart/2008/layout/VerticalCurvedList"/>
    <dgm:cxn modelId="{1FED8785-BC0C-441D-A196-563D2BF4AE40}" type="presParOf" srcId="{F74827EB-898E-47A3-AFDA-E4A5A96AF17E}" destId="{3404CAB3-54EE-4F1B-9FDA-0791249EF41E}" srcOrd="1" destOrd="0" presId="urn:microsoft.com/office/officeart/2008/layout/VerticalCurvedList"/>
    <dgm:cxn modelId="{E89A3E3B-BDC1-4757-B461-0A687A144D58}" type="presParOf" srcId="{F74827EB-898E-47A3-AFDA-E4A5A96AF17E}" destId="{63C32231-3990-4CBA-96AD-0CC6FB180463}" srcOrd="2" destOrd="0" presId="urn:microsoft.com/office/officeart/2008/layout/VerticalCurvedList"/>
    <dgm:cxn modelId="{AF8658D7-F0AF-4B0B-9F93-81429066FE20}" type="presParOf" srcId="{63C32231-3990-4CBA-96AD-0CC6FB180463}" destId="{99D9818A-132B-4138-9BC0-0546AB5B8D03}" srcOrd="0" destOrd="0" presId="urn:microsoft.com/office/officeart/2008/layout/VerticalCurvedList"/>
    <dgm:cxn modelId="{B38F7AC5-1EA8-4BEA-A97C-1B8912BF47FF}" type="presParOf" srcId="{F74827EB-898E-47A3-AFDA-E4A5A96AF17E}" destId="{4729CBA3-FEFC-4B46-8B1B-863EFC1BBAF7}" srcOrd="3" destOrd="0" presId="urn:microsoft.com/office/officeart/2008/layout/VerticalCurvedList"/>
    <dgm:cxn modelId="{2BA813ED-B746-4F7D-A0AB-91B22B6271E7}" type="presParOf" srcId="{F74827EB-898E-47A3-AFDA-E4A5A96AF17E}" destId="{F3B23E54-4AD0-4D38-AF41-81FF98F2ED21}" srcOrd="4" destOrd="0" presId="urn:microsoft.com/office/officeart/2008/layout/VerticalCurvedList"/>
    <dgm:cxn modelId="{221FABD0-2490-4C0A-A651-058D1FEEFBD1}" type="presParOf" srcId="{F3B23E54-4AD0-4D38-AF41-81FF98F2ED21}" destId="{DF1FB617-888C-4875-BCE9-B6B8ACA79BB1}" srcOrd="0" destOrd="0" presId="urn:microsoft.com/office/officeart/2008/layout/VerticalCurvedList"/>
    <dgm:cxn modelId="{A51563FD-019F-4A39-AB2E-1E5B55ECCF3A}" type="presParOf" srcId="{F74827EB-898E-47A3-AFDA-E4A5A96AF17E}" destId="{E585C142-3AFA-4610-9DC6-AC64FFFB7DCD}" srcOrd="5" destOrd="0" presId="urn:microsoft.com/office/officeart/2008/layout/VerticalCurvedList"/>
    <dgm:cxn modelId="{2A5BB29A-968C-430E-A1C4-0804A93974EB}" type="presParOf" srcId="{F74827EB-898E-47A3-AFDA-E4A5A96AF17E}" destId="{3968D011-447A-44A8-A712-51ED6ECAB6F9}" srcOrd="6" destOrd="0" presId="urn:microsoft.com/office/officeart/2008/layout/VerticalCurvedList"/>
    <dgm:cxn modelId="{DAB783E6-823B-4B8E-AFF7-3224FFBA379B}" type="presParOf" srcId="{3968D011-447A-44A8-A712-51ED6ECAB6F9}" destId="{5BF0373A-9E98-418B-8F67-2369D772E8FC}" srcOrd="0" destOrd="0" presId="urn:microsoft.com/office/officeart/2008/layout/VerticalCurvedList"/>
    <dgm:cxn modelId="{C101733D-1A89-4346-AA63-91292664D346}" type="presParOf" srcId="{F74827EB-898E-47A3-AFDA-E4A5A96AF17E}" destId="{4FB32378-BB19-4618-8AA8-4147F9819E80}" srcOrd="7" destOrd="0" presId="urn:microsoft.com/office/officeart/2008/layout/VerticalCurvedList"/>
    <dgm:cxn modelId="{8F4894FD-EF1E-4C67-B900-EF7B79008B61}" type="presParOf" srcId="{F74827EB-898E-47A3-AFDA-E4A5A96AF17E}" destId="{09A8F473-50AD-4CBD-B6CA-736A322BBD66}" srcOrd="8" destOrd="0" presId="urn:microsoft.com/office/officeart/2008/layout/VerticalCurvedList"/>
    <dgm:cxn modelId="{8135EDDC-CFD4-4E0F-A5EE-45528D8ECED4}" type="presParOf" srcId="{09A8F473-50AD-4CBD-B6CA-736A322BBD66}" destId="{15943BFC-1A92-41D4-8C09-5BF75BB18B32}" srcOrd="0" destOrd="0" presId="urn:microsoft.com/office/officeart/2008/layout/VerticalCurvedList"/>
    <dgm:cxn modelId="{89741BA1-6F5F-4E11-B8B1-3FBD6C95FA1E}" type="presParOf" srcId="{F74827EB-898E-47A3-AFDA-E4A5A96AF17E}" destId="{C9E27669-D09B-494F-8641-DFFCFD90FB0E}" srcOrd="9" destOrd="0" presId="urn:microsoft.com/office/officeart/2008/layout/VerticalCurvedList"/>
    <dgm:cxn modelId="{82BB8539-BA55-4D21-A523-54261E59FBCF}" type="presParOf" srcId="{F74827EB-898E-47A3-AFDA-E4A5A96AF17E}" destId="{7601660D-1B65-464D-B829-1E8F297673EF}" srcOrd="10" destOrd="0" presId="urn:microsoft.com/office/officeart/2008/layout/VerticalCurvedList"/>
    <dgm:cxn modelId="{CCF3C505-7817-482B-9FB4-9584D6BE6407}" type="presParOf" srcId="{7601660D-1B65-464D-B829-1E8F297673EF}" destId="{B73A793E-7B34-4BB3-A03F-C06F91201D25}" srcOrd="0" destOrd="0" presId="urn:microsoft.com/office/officeart/2008/layout/VerticalCurvedList"/>
    <dgm:cxn modelId="{955921E0-312B-4C53-BFA5-DA6ED2E460C5}" type="presParOf" srcId="{F74827EB-898E-47A3-AFDA-E4A5A96AF17E}" destId="{ECAD22DB-8FA6-4A47-818E-327BDD6CA1A1}" srcOrd="11" destOrd="0" presId="urn:microsoft.com/office/officeart/2008/layout/VerticalCurvedList"/>
    <dgm:cxn modelId="{4597F2CE-7A02-4DB8-A4E0-C0E5F0289551}" type="presParOf" srcId="{F74827EB-898E-47A3-AFDA-E4A5A96AF17E}" destId="{0420028A-266C-43B3-A170-584AD1355093}" srcOrd="12" destOrd="0" presId="urn:microsoft.com/office/officeart/2008/layout/VerticalCurvedList"/>
    <dgm:cxn modelId="{27716589-1470-4FB2-8A51-47E0CA6E5EA9}" type="presParOf" srcId="{0420028A-266C-43B3-A170-584AD1355093}" destId="{3182BD83-5B72-4962-93E4-D42F875BBA2F}" srcOrd="0" destOrd="0" presId="urn:microsoft.com/office/officeart/2008/layout/VerticalCurvedList"/>
    <dgm:cxn modelId="{8751FF3E-FB90-4EA6-A504-80F0EC280A1B}" type="presParOf" srcId="{F74827EB-898E-47A3-AFDA-E4A5A96AF17E}" destId="{911B63C4-91A6-49BC-AB42-7947DEDE43E3}" srcOrd="13" destOrd="0" presId="urn:microsoft.com/office/officeart/2008/layout/VerticalCurvedList"/>
    <dgm:cxn modelId="{CCF66FEB-78E1-4375-BF97-9111799148AE}" type="presParOf" srcId="{F74827EB-898E-47A3-AFDA-E4A5A96AF17E}" destId="{C9D2AAAE-D13F-46E8-AC99-4DE559E8ECC5}" srcOrd="14" destOrd="0" presId="urn:microsoft.com/office/officeart/2008/layout/VerticalCurvedList"/>
    <dgm:cxn modelId="{FABE5D85-7718-4240-A1D1-4E20EA83A267}" type="presParOf" srcId="{C9D2AAAE-D13F-46E8-AC99-4DE559E8ECC5}" destId="{7611385B-EAC1-47F8-A225-9FE28480F0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50A37D-41AA-455F-93F9-F8FBAD3DFA91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A43392-801E-47A8-8E50-F99F8EA9CDEE}">
      <dgm:prSet phldrT="[Текст]"/>
      <dgm:spPr/>
      <dgm:t>
        <a:bodyPr/>
        <a:lstStyle/>
        <a:p>
          <a:r>
            <a:rPr lang="ru-RU" dirty="0"/>
            <a:t>1 этап</a:t>
          </a:r>
        </a:p>
      </dgm:t>
    </dgm:pt>
    <dgm:pt modelId="{512037FC-B0F1-44EB-AFB0-109C950548C6}" type="parTrans" cxnId="{70BB6E3F-C15E-4536-A9FC-1B747F3E463F}">
      <dgm:prSet/>
      <dgm:spPr/>
      <dgm:t>
        <a:bodyPr/>
        <a:lstStyle/>
        <a:p>
          <a:endParaRPr lang="ru-RU"/>
        </a:p>
      </dgm:t>
    </dgm:pt>
    <dgm:pt modelId="{E01F9E91-7F77-44BF-B9C9-860D34310216}" type="sibTrans" cxnId="{70BB6E3F-C15E-4536-A9FC-1B747F3E463F}">
      <dgm:prSet/>
      <dgm:spPr/>
      <dgm:t>
        <a:bodyPr/>
        <a:lstStyle/>
        <a:p>
          <a:endParaRPr lang="ru-RU"/>
        </a:p>
      </dgm:t>
    </dgm:pt>
    <dgm:pt modelId="{45FA4FA1-7E85-4F8F-BBB4-7E2050DC6E68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Получение исходных данных</a:t>
          </a:r>
        </a:p>
      </dgm:t>
    </dgm:pt>
    <dgm:pt modelId="{17D4EFF2-1689-47B8-A91F-7F8E752C628C}" type="parTrans" cxnId="{14E59CF1-AB79-42A9-A7EE-B6EE1062779D}">
      <dgm:prSet/>
      <dgm:spPr/>
      <dgm:t>
        <a:bodyPr/>
        <a:lstStyle/>
        <a:p>
          <a:endParaRPr lang="ru-RU"/>
        </a:p>
      </dgm:t>
    </dgm:pt>
    <dgm:pt modelId="{510F6B58-B234-4782-AB30-D6DF4C36C6B0}" type="sibTrans" cxnId="{14E59CF1-AB79-42A9-A7EE-B6EE1062779D}">
      <dgm:prSet/>
      <dgm:spPr/>
      <dgm:t>
        <a:bodyPr/>
        <a:lstStyle/>
        <a:p>
          <a:endParaRPr lang="ru-RU"/>
        </a:p>
      </dgm:t>
    </dgm:pt>
    <dgm:pt modelId="{39F79CD9-1E9A-4421-82D2-387AF067140D}">
      <dgm:prSet phldrT="[Текст]"/>
      <dgm:spPr/>
      <dgm:t>
        <a:bodyPr/>
        <a:lstStyle/>
        <a:p>
          <a:r>
            <a:rPr lang="ru-RU" dirty="0"/>
            <a:t>2 этап</a:t>
          </a:r>
        </a:p>
      </dgm:t>
    </dgm:pt>
    <dgm:pt modelId="{AECBBBC0-CE5C-408F-B4D1-958D4AB90244}" type="parTrans" cxnId="{B024C5C2-A707-46B6-BB77-058B2ABD6181}">
      <dgm:prSet/>
      <dgm:spPr/>
      <dgm:t>
        <a:bodyPr/>
        <a:lstStyle/>
        <a:p>
          <a:endParaRPr lang="ru-RU"/>
        </a:p>
      </dgm:t>
    </dgm:pt>
    <dgm:pt modelId="{DD73ACC2-BC08-4FE8-834E-665EA7F515F8}" type="sibTrans" cxnId="{B024C5C2-A707-46B6-BB77-058B2ABD6181}">
      <dgm:prSet/>
      <dgm:spPr/>
      <dgm:t>
        <a:bodyPr/>
        <a:lstStyle/>
        <a:p>
          <a:endParaRPr lang="ru-RU"/>
        </a:p>
      </dgm:t>
    </dgm:pt>
    <dgm:pt modelId="{43D71A21-304C-4DE0-9C5E-A7DAF21A632C}">
      <dgm:prSet phldrT="[Текст]"/>
      <dgm:spPr/>
      <dgm:t>
        <a:bodyPr/>
        <a:lstStyle/>
        <a:p>
          <a:r>
            <a:rPr lang="ru-RU" dirty="0"/>
            <a:t>3 этап</a:t>
          </a:r>
        </a:p>
      </dgm:t>
    </dgm:pt>
    <dgm:pt modelId="{C960E03B-5322-417C-A1CF-2DEB8E441757}" type="parTrans" cxnId="{822D3ED3-6EE5-4592-B9F1-2B1961FCA507}">
      <dgm:prSet/>
      <dgm:spPr/>
      <dgm:t>
        <a:bodyPr/>
        <a:lstStyle/>
        <a:p>
          <a:endParaRPr lang="ru-RU"/>
        </a:p>
      </dgm:t>
    </dgm:pt>
    <dgm:pt modelId="{0D88B036-DD4D-4276-941D-CE1E507A53A8}" type="sibTrans" cxnId="{822D3ED3-6EE5-4592-B9F1-2B1961FCA507}">
      <dgm:prSet/>
      <dgm:spPr/>
      <dgm:t>
        <a:bodyPr/>
        <a:lstStyle/>
        <a:p>
          <a:endParaRPr lang="ru-RU"/>
        </a:p>
      </dgm:t>
    </dgm:pt>
    <dgm:pt modelId="{272A93E9-6928-450A-A98C-9D9E0232B1E2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Консультация по ведению системы</a:t>
          </a:r>
        </a:p>
      </dgm:t>
    </dgm:pt>
    <dgm:pt modelId="{07E6E9A9-E5C5-4271-9B19-F45FD63AC43D}" type="parTrans" cxnId="{5FAFDE5E-F3A2-4B3C-88E2-17733444E947}">
      <dgm:prSet/>
      <dgm:spPr/>
      <dgm:t>
        <a:bodyPr/>
        <a:lstStyle/>
        <a:p>
          <a:endParaRPr lang="ru-RU"/>
        </a:p>
      </dgm:t>
    </dgm:pt>
    <dgm:pt modelId="{ACF07159-9B31-4939-96F7-D114487B315D}" type="sibTrans" cxnId="{5FAFDE5E-F3A2-4B3C-88E2-17733444E947}">
      <dgm:prSet/>
      <dgm:spPr/>
      <dgm:t>
        <a:bodyPr/>
        <a:lstStyle/>
        <a:p>
          <a:endParaRPr lang="ru-RU"/>
        </a:p>
      </dgm:t>
    </dgm:pt>
    <dgm:pt modelId="{79EAFBCE-19E5-424F-BA4A-E921A6935A8A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Сбор инженерных данных</a:t>
          </a:r>
        </a:p>
      </dgm:t>
    </dgm:pt>
    <dgm:pt modelId="{6CFEB457-5EE7-4D3E-8AF1-4147C9AB262F}" type="parTrans" cxnId="{FB52E118-A74D-411D-93F7-60E4EA95EA60}">
      <dgm:prSet/>
      <dgm:spPr/>
      <dgm:t>
        <a:bodyPr/>
        <a:lstStyle/>
        <a:p>
          <a:endParaRPr lang="ru-RU"/>
        </a:p>
      </dgm:t>
    </dgm:pt>
    <dgm:pt modelId="{6DE9AAFE-A0E5-4F60-B53D-08D975DD02D0}" type="sibTrans" cxnId="{FB52E118-A74D-411D-93F7-60E4EA95EA60}">
      <dgm:prSet/>
      <dgm:spPr/>
      <dgm:t>
        <a:bodyPr/>
        <a:lstStyle/>
        <a:p>
          <a:endParaRPr lang="ru-RU"/>
        </a:p>
      </dgm:t>
    </dgm:pt>
    <dgm:pt modelId="{8C7EB089-4CCF-47A3-83CE-F4F29E232F12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Оценка стоимости поэтапного внедрения</a:t>
          </a:r>
        </a:p>
      </dgm:t>
    </dgm:pt>
    <dgm:pt modelId="{385AC6E4-8570-49E4-89D7-94D06D170EEC}" type="parTrans" cxnId="{A052D0FA-7C19-47B5-83E8-42ABED11B40D}">
      <dgm:prSet/>
      <dgm:spPr/>
      <dgm:t>
        <a:bodyPr/>
        <a:lstStyle/>
        <a:p>
          <a:endParaRPr lang="ru-RU"/>
        </a:p>
      </dgm:t>
    </dgm:pt>
    <dgm:pt modelId="{A6638C32-F45C-4DB0-B4E9-707D5C5550B0}" type="sibTrans" cxnId="{A052D0FA-7C19-47B5-83E8-42ABED11B40D}">
      <dgm:prSet/>
      <dgm:spPr/>
      <dgm:t>
        <a:bodyPr/>
        <a:lstStyle/>
        <a:p>
          <a:endParaRPr lang="ru-RU"/>
        </a:p>
      </dgm:t>
    </dgm:pt>
    <dgm:pt modelId="{2CC44B49-DDAF-4B15-A204-7375E805D49F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Согласование графика работ и финансирования</a:t>
          </a:r>
        </a:p>
      </dgm:t>
    </dgm:pt>
    <dgm:pt modelId="{EB108810-E912-4963-9304-A150EDC61E03}" type="parTrans" cxnId="{D42D5776-13E8-41AC-A5C6-9AC4109A76B8}">
      <dgm:prSet/>
      <dgm:spPr/>
      <dgm:t>
        <a:bodyPr/>
        <a:lstStyle/>
        <a:p>
          <a:endParaRPr lang="ru-RU"/>
        </a:p>
      </dgm:t>
    </dgm:pt>
    <dgm:pt modelId="{F90041A7-68B2-4E82-9F6E-3ABE93830207}" type="sibTrans" cxnId="{D42D5776-13E8-41AC-A5C6-9AC4109A76B8}">
      <dgm:prSet/>
      <dgm:spPr/>
      <dgm:t>
        <a:bodyPr/>
        <a:lstStyle/>
        <a:p>
          <a:endParaRPr lang="ru-RU"/>
        </a:p>
      </dgm:t>
    </dgm:pt>
    <dgm:pt modelId="{F968499D-E475-4CCB-85DB-05379A332050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Подготовка архитектурной подосновы</a:t>
          </a:r>
        </a:p>
      </dgm:t>
    </dgm:pt>
    <dgm:pt modelId="{22E352E2-1710-46A3-9C85-05D500278E55}" type="parTrans" cxnId="{6D288CA1-8653-4311-90DB-F6D98F01E526}">
      <dgm:prSet/>
      <dgm:spPr/>
      <dgm:t>
        <a:bodyPr/>
        <a:lstStyle/>
        <a:p>
          <a:endParaRPr lang="ru-RU"/>
        </a:p>
      </dgm:t>
    </dgm:pt>
    <dgm:pt modelId="{8F0B312B-BCDD-4A49-80F2-E4E98441C4E1}" type="sibTrans" cxnId="{6D288CA1-8653-4311-90DB-F6D98F01E526}">
      <dgm:prSet/>
      <dgm:spPr/>
      <dgm:t>
        <a:bodyPr/>
        <a:lstStyle/>
        <a:p>
          <a:endParaRPr lang="ru-RU"/>
        </a:p>
      </dgm:t>
    </dgm:pt>
    <dgm:pt modelId="{8AFB5043-E29A-47F7-9244-5D17A53F0DAD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Внесение данных в систему</a:t>
          </a:r>
        </a:p>
      </dgm:t>
    </dgm:pt>
    <dgm:pt modelId="{5DEB0111-D51A-4855-BE9C-954765E36DAA}" type="parTrans" cxnId="{CE95348D-6ECC-46CB-9CA1-11DD656B1B69}">
      <dgm:prSet/>
      <dgm:spPr/>
      <dgm:t>
        <a:bodyPr/>
        <a:lstStyle/>
        <a:p>
          <a:endParaRPr lang="ru-RU"/>
        </a:p>
      </dgm:t>
    </dgm:pt>
    <dgm:pt modelId="{FACED12B-E671-44E2-9EFE-4DF7C32060BE}" type="sibTrans" cxnId="{CE95348D-6ECC-46CB-9CA1-11DD656B1B69}">
      <dgm:prSet/>
      <dgm:spPr/>
      <dgm:t>
        <a:bodyPr/>
        <a:lstStyle/>
        <a:p>
          <a:endParaRPr lang="ru-RU"/>
        </a:p>
      </dgm:t>
    </dgm:pt>
    <dgm:pt modelId="{E6095805-8854-4844-9BB3-0E8A0292E668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Обучение персонала заказчика</a:t>
          </a:r>
        </a:p>
      </dgm:t>
    </dgm:pt>
    <dgm:pt modelId="{89B89149-5524-49DC-8933-5580C6BF3EDD}" type="parTrans" cxnId="{4AC59026-91C7-43A8-8AE9-9AE75E2B456A}">
      <dgm:prSet/>
      <dgm:spPr/>
      <dgm:t>
        <a:bodyPr/>
        <a:lstStyle/>
        <a:p>
          <a:endParaRPr lang="ru-RU"/>
        </a:p>
      </dgm:t>
    </dgm:pt>
    <dgm:pt modelId="{6E10B0C2-5D8A-45C2-B124-1E2A74BEAA8A}" type="sibTrans" cxnId="{4AC59026-91C7-43A8-8AE9-9AE75E2B456A}">
      <dgm:prSet/>
      <dgm:spPr/>
      <dgm:t>
        <a:bodyPr/>
        <a:lstStyle/>
        <a:p>
          <a:endParaRPr lang="ru-RU"/>
        </a:p>
      </dgm:t>
    </dgm:pt>
    <dgm:pt modelId="{173DBD85-572D-4905-8733-FD224A5BA1EC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Сопровождение заказчика в период эксплуатации</a:t>
          </a:r>
        </a:p>
      </dgm:t>
    </dgm:pt>
    <dgm:pt modelId="{F45C65DC-9A31-40AD-8F56-EB4C229F206F}" type="parTrans" cxnId="{90F9A103-9D03-4806-BA4E-107B37D8EF31}">
      <dgm:prSet/>
      <dgm:spPr/>
      <dgm:t>
        <a:bodyPr/>
        <a:lstStyle/>
        <a:p>
          <a:endParaRPr lang="ru-RU"/>
        </a:p>
      </dgm:t>
    </dgm:pt>
    <dgm:pt modelId="{E9BBCBF7-62BC-4EA2-B7A9-D4D5CAB2A14C}" type="sibTrans" cxnId="{90F9A103-9D03-4806-BA4E-107B37D8EF31}">
      <dgm:prSet/>
      <dgm:spPr/>
      <dgm:t>
        <a:bodyPr/>
        <a:lstStyle/>
        <a:p>
          <a:endParaRPr lang="ru-RU"/>
        </a:p>
      </dgm:t>
    </dgm:pt>
    <dgm:pt modelId="{666FF660-E80B-41CF-9162-F4A171BAD171}" type="pres">
      <dgm:prSet presAssocID="{F750A37D-41AA-455F-93F9-F8FBAD3DFA91}" presName="linearFlow" presStyleCnt="0">
        <dgm:presLayoutVars>
          <dgm:dir/>
          <dgm:animLvl val="lvl"/>
          <dgm:resizeHandles val="exact"/>
        </dgm:presLayoutVars>
      </dgm:prSet>
      <dgm:spPr/>
    </dgm:pt>
    <dgm:pt modelId="{EE7B5D53-1C74-40C6-9255-FE6C7C9D0253}" type="pres">
      <dgm:prSet presAssocID="{E6A43392-801E-47A8-8E50-F99F8EA9CDEE}" presName="composite" presStyleCnt="0"/>
      <dgm:spPr/>
    </dgm:pt>
    <dgm:pt modelId="{F532C1FC-41A5-4FFF-8DB9-0DC099EED53F}" type="pres">
      <dgm:prSet presAssocID="{E6A43392-801E-47A8-8E50-F99F8EA9CDE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CC3A57E-4AE2-4DBF-9DEC-9F61C3034370}" type="pres">
      <dgm:prSet presAssocID="{E6A43392-801E-47A8-8E50-F99F8EA9CDEE}" presName="descendantText" presStyleLbl="alignAcc1" presStyleIdx="0" presStyleCnt="3">
        <dgm:presLayoutVars>
          <dgm:bulletEnabled val="1"/>
        </dgm:presLayoutVars>
      </dgm:prSet>
      <dgm:spPr/>
    </dgm:pt>
    <dgm:pt modelId="{40A9CE53-5701-4C0B-980C-531D206487DE}" type="pres">
      <dgm:prSet presAssocID="{E01F9E91-7F77-44BF-B9C9-860D34310216}" presName="sp" presStyleCnt="0"/>
      <dgm:spPr/>
    </dgm:pt>
    <dgm:pt modelId="{548313A4-BF08-4DD4-A6DF-7025260E1F3F}" type="pres">
      <dgm:prSet presAssocID="{39F79CD9-1E9A-4421-82D2-387AF067140D}" presName="composite" presStyleCnt="0"/>
      <dgm:spPr/>
    </dgm:pt>
    <dgm:pt modelId="{727F947C-160F-464F-AE6D-8EF791D341DD}" type="pres">
      <dgm:prSet presAssocID="{39F79CD9-1E9A-4421-82D2-387AF067140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C27215B-5C5D-4B18-A667-B3A20B36AD2F}" type="pres">
      <dgm:prSet presAssocID="{39F79CD9-1E9A-4421-82D2-387AF067140D}" presName="descendantText" presStyleLbl="alignAcc1" presStyleIdx="1" presStyleCnt="3">
        <dgm:presLayoutVars>
          <dgm:bulletEnabled val="1"/>
        </dgm:presLayoutVars>
      </dgm:prSet>
      <dgm:spPr/>
    </dgm:pt>
    <dgm:pt modelId="{635AC663-BDE6-49C9-A59D-2E53983361D1}" type="pres">
      <dgm:prSet presAssocID="{DD73ACC2-BC08-4FE8-834E-665EA7F515F8}" presName="sp" presStyleCnt="0"/>
      <dgm:spPr/>
    </dgm:pt>
    <dgm:pt modelId="{B3426C1F-E46A-4348-A957-A346675DC47C}" type="pres">
      <dgm:prSet presAssocID="{43D71A21-304C-4DE0-9C5E-A7DAF21A632C}" presName="composite" presStyleCnt="0"/>
      <dgm:spPr/>
    </dgm:pt>
    <dgm:pt modelId="{BF191DF4-D05A-480E-9E13-3A0C82547337}" type="pres">
      <dgm:prSet presAssocID="{43D71A21-304C-4DE0-9C5E-A7DAF21A632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DF84997-3A4D-483F-B5F1-F567C55E743A}" type="pres">
      <dgm:prSet presAssocID="{43D71A21-304C-4DE0-9C5E-A7DAF21A632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0F9A103-9D03-4806-BA4E-107B37D8EF31}" srcId="{43D71A21-304C-4DE0-9C5E-A7DAF21A632C}" destId="{173DBD85-572D-4905-8733-FD224A5BA1EC}" srcOrd="2" destOrd="0" parTransId="{F45C65DC-9A31-40AD-8F56-EB4C229F206F}" sibTransId="{E9BBCBF7-62BC-4EA2-B7A9-D4D5CAB2A14C}"/>
    <dgm:cxn modelId="{FB52E118-A74D-411D-93F7-60E4EA95EA60}" srcId="{39F79CD9-1E9A-4421-82D2-387AF067140D}" destId="{79EAFBCE-19E5-424F-BA4A-E921A6935A8A}" srcOrd="0" destOrd="0" parTransId="{6CFEB457-5EE7-4D3E-8AF1-4147C9AB262F}" sibTransId="{6DE9AAFE-A0E5-4F60-B53D-08D975DD02D0}"/>
    <dgm:cxn modelId="{E805E31E-A341-49E8-8CF0-BBE8B60CF05A}" type="presOf" srcId="{79EAFBCE-19E5-424F-BA4A-E921A6935A8A}" destId="{4C27215B-5C5D-4B18-A667-B3A20B36AD2F}" srcOrd="0" destOrd="0" presId="urn:microsoft.com/office/officeart/2005/8/layout/chevron2"/>
    <dgm:cxn modelId="{4AC59026-91C7-43A8-8AE9-9AE75E2B456A}" srcId="{43D71A21-304C-4DE0-9C5E-A7DAF21A632C}" destId="{E6095805-8854-4844-9BB3-0E8A0292E668}" srcOrd="1" destOrd="0" parTransId="{89B89149-5524-49DC-8933-5580C6BF3EDD}" sibTransId="{6E10B0C2-5D8A-45C2-B124-1E2A74BEAA8A}"/>
    <dgm:cxn modelId="{2B3B1B3A-5B70-4F3E-A56C-CBAD05B507F2}" type="presOf" srcId="{43D71A21-304C-4DE0-9C5E-A7DAF21A632C}" destId="{BF191DF4-D05A-480E-9E13-3A0C82547337}" srcOrd="0" destOrd="0" presId="urn:microsoft.com/office/officeart/2005/8/layout/chevron2"/>
    <dgm:cxn modelId="{70BB6E3F-C15E-4536-A9FC-1B747F3E463F}" srcId="{F750A37D-41AA-455F-93F9-F8FBAD3DFA91}" destId="{E6A43392-801E-47A8-8E50-F99F8EA9CDEE}" srcOrd="0" destOrd="0" parTransId="{512037FC-B0F1-44EB-AFB0-109C950548C6}" sibTransId="{E01F9E91-7F77-44BF-B9C9-860D34310216}"/>
    <dgm:cxn modelId="{5FAFDE5E-F3A2-4B3C-88E2-17733444E947}" srcId="{43D71A21-304C-4DE0-9C5E-A7DAF21A632C}" destId="{272A93E9-6928-450A-A98C-9D9E0232B1E2}" srcOrd="0" destOrd="0" parTransId="{07E6E9A9-E5C5-4271-9B19-F45FD63AC43D}" sibTransId="{ACF07159-9B31-4939-96F7-D114487B315D}"/>
    <dgm:cxn modelId="{7F4C3966-7D9D-456E-B026-85A173D6C885}" type="presOf" srcId="{E6A43392-801E-47A8-8E50-F99F8EA9CDEE}" destId="{F532C1FC-41A5-4FFF-8DB9-0DC099EED53F}" srcOrd="0" destOrd="0" presId="urn:microsoft.com/office/officeart/2005/8/layout/chevron2"/>
    <dgm:cxn modelId="{C78A5D4C-0842-499E-A2B5-ED87711297F8}" type="presOf" srcId="{272A93E9-6928-450A-A98C-9D9E0232B1E2}" destId="{7DF84997-3A4D-483F-B5F1-F567C55E743A}" srcOrd="0" destOrd="0" presId="urn:microsoft.com/office/officeart/2005/8/layout/chevron2"/>
    <dgm:cxn modelId="{CC224F6F-730F-4362-B6BA-882195F361ED}" type="presOf" srcId="{E6095805-8854-4844-9BB3-0E8A0292E668}" destId="{7DF84997-3A4D-483F-B5F1-F567C55E743A}" srcOrd="0" destOrd="1" presId="urn:microsoft.com/office/officeart/2005/8/layout/chevron2"/>
    <dgm:cxn modelId="{47806670-DA53-4183-B522-7E1492E451B1}" type="presOf" srcId="{173DBD85-572D-4905-8733-FD224A5BA1EC}" destId="{7DF84997-3A4D-483F-B5F1-F567C55E743A}" srcOrd="0" destOrd="2" presId="urn:microsoft.com/office/officeart/2005/8/layout/chevron2"/>
    <dgm:cxn modelId="{79DF0454-873C-41A6-8584-94A6293AC2A2}" type="presOf" srcId="{8AFB5043-E29A-47F7-9244-5D17A53F0DAD}" destId="{4C27215B-5C5D-4B18-A667-B3A20B36AD2F}" srcOrd="0" destOrd="2" presId="urn:microsoft.com/office/officeart/2005/8/layout/chevron2"/>
    <dgm:cxn modelId="{D42D5776-13E8-41AC-A5C6-9AC4109A76B8}" srcId="{E6A43392-801E-47A8-8E50-F99F8EA9CDEE}" destId="{2CC44B49-DDAF-4B15-A204-7375E805D49F}" srcOrd="2" destOrd="0" parTransId="{EB108810-E912-4963-9304-A150EDC61E03}" sibTransId="{F90041A7-68B2-4E82-9F6E-3ABE93830207}"/>
    <dgm:cxn modelId="{CE95348D-6ECC-46CB-9CA1-11DD656B1B69}" srcId="{39F79CD9-1E9A-4421-82D2-387AF067140D}" destId="{8AFB5043-E29A-47F7-9244-5D17A53F0DAD}" srcOrd="2" destOrd="0" parTransId="{5DEB0111-D51A-4855-BE9C-954765E36DAA}" sibTransId="{FACED12B-E671-44E2-9EFE-4DF7C32060BE}"/>
    <dgm:cxn modelId="{B4BD199C-1E32-4E07-9A13-519518498E6F}" type="presOf" srcId="{2CC44B49-DDAF-4B15-A204-7375E805D49F}" destId="{5CC3A57E-4AE2-4DBF-9DEC-9F61C3034370}" srcOrd="0" destOrd="2" presId="urn:microsoft.com/office/officeart/2005/8/layout/chevron2"/>
    <dgm:cxn modelId="{6D288CA1-8653-4311-90DB-F6D98F01E526}" srcId="{39F79CD9-1E9A-4421-82D2-387AF067140D}" destId="{F968499D-E475-4CCB-85DB-05379A332050}" srcOrd="1" destOrd="0" parTransId="{22E352E2-1710-46A3-9C85-05D500278E55}" sibTransId="{8F0B312B-BCDD-4A49-80F2-E4E98441C4E1}"/>
    <dgm:cxn modelId="{FD0990AB-0DB1-41DE-BA7A-478780D098BA}" type="presOf" srcId="{8C7EB089-4CCF-47A3-83CE-F4F29E232F12}" destId="{5CC3A57E-4AE2-4DBF-9DEC-9F61C3034370}" srcOrd="0" destOrd="1" presId="urn:microsoft.com/office/officeart/2005/8/layout/chevron2"/>
    <dgm:cxn modelId="{B024C5C2-A707-46B6-BB77-058B2ABD6181}" srcId="{F750A37D-41AA-455F-93F9-F8FBAD3DFA91}" destId="{39F79CD9-1E9A-4421-82D2-387AF067140D}" srcOrd="1" destOrd="0" parTransId="{AECBBBC0-CE5C-408F-B4D1-958D4AB90244}" sibTransId="{DD73ACC2-BC08-4FE8-834E-665EA7F515F8}"/>
    <dgm:cxn modelId="{822D3ED3-6EE5-4592-B9F1-2B1961FCA507}" srcId="{F750A37D-41AA-455F-93F9-F8FBAD3DFA91}" destId="{43D71A21-304C-4DE0-9C5E-A7DAF21A632C}" srcOrd="2" destOrd="0" parTransId="{C960E03B-5322-417C-A1CF-2DEB8E441757}" sibTransId="{0D88B036-DD4D-4276-941D-CE1E507A53A8}"/>
    <dgm:cxn modelId="{47A64EE3-5231-4B16-B5B4-D9E1EF28A8F2}" type="presOf" srcId="{F750A37D-41AA-455F-93F9-F8FBAD3DFA91}" destId="{666FF660-E80B-41CF-9162-F4A171BAD171}" srcOrd="0" destOrd="0" presId="urn:microsoft.com/office/officeart/2005/8/layout/chevron2"/>
    <dgm:cxn modelId="{235B07E8-BE2B-4374-ADC1-50107FFF4057}" type="presOf" srcId="{F968499D-E475-4CCB-85DB-05379A332050}" destId="{4C27215B-5C5D-4B18-A667-B3A20B36AD2F}" srcOrd="0" destOrd="1" presId="urn:microsoft.com/office/officeart/2005/8/layout/chevron2"/>
    <dgm:cxn modelId="{9F4031E9-834F-49EF-91A9-651353F87A22}" type="presOf" srcId="{45FA4FA1-7E85-4F8F-BBB4-7E2050DC6E68}" destId="{5CC3A57E-4AE2-4DBF-9DEC-9F61C3034370}" srcOrd="0" destOrd="0" presId="urn:microsoft.com/office/officeart/2005/8/layout/chevron2"/>
    <dgm:cxn modelId="{82D9E9EA-62FD-4FC9-BC70-7F2C61A5F389}" type="presOf" srcId="{39F79CD9-1E9A-4421-82D2-387AF067140D}" destId="{727F947C-160F-464F-AE6D-8EF791D341DD}" srcOrd="0" destOrd="0" presId="urn:microsoft.com/office/officeart/2005/8/layout/chevron2"/>
    <dgm:cxn modelId="{14E59CF1-AB79-42A9-A7EE-B6EE1062779D}" srcId="{E6A43392-801E-47A8-8E50-F99F8EA9CDEE}" destId="{45FA4FA1-7E85-4F8F-BBB4-7E2050DC6E68}" srcOrd="0" destOrd="0" parTransId="{17D4EFF2-1689-47B8-A91F-7F8E752C628C}" sibTransId="{510F6B58-B234-4782-AB30-D6DF4C36C6B0}"/>
    <dgm:cxn modelId="{A052D0FA-7C19-47B5-83E8-42ABED11B40D}" srcId="{E6A43392-801E-47A8-8E50-F99F8EA9CDEE}" destId="{8C7EB089-4CCF-47A3-83CE-F4F29E232F12}" srcOrd="1" destOrd="0" parTransId="{385AC6E4-8570-49E4-89D7-94D06D170EEC}" sibTransId="{A6638C32-F45C-4DB0-B4E9-707D5C5550B0}"/>
    <dgm:cxn modelId="{2C9DE241-8AA2-48F9-9B79-087A7BAD6F45}" type="presParOf" srcId="{666FF660-E80B-41CF-9162-F4A171BAD171}" destId="{EE7B5D53-1C74-40C6-9255-FE6C7C9D0253}" srcOrd="0" destOrd="0" presId="urn:microsoft.com/office/officeart/2005/8/layout/chevron2"/>
    <dgm:cxn modelId="{836017EE-ED6F-4901-AA52-FAB4FDB4D188}" type="presParOf" srcId="{EE7B5D53-1C74-40C6-9255-FE6C7C9D0253}" destId="{F532C1FC-41A5-4FFF-8DB9-0DC099EED53F}" srcOrd="0" destOrd="0" presId="urn:microsoft.com/office/officeart/2005/8/layout/chevron2"/>
    <dgm:cxn modelId="{D73B8EE9-19CA-4433-96CF-4436CDB8B6B1}" type="presParOf" srcId="{EE7B5D53-1C74-40C6-9255-FE6C7C9D0253}" destId="{5CC3A57E-4AE2-4DBF-9DEC-9F61C3034370}" srcOrd="1" destOrd="0" presId="urn:microsoft.com/office/officeart/2005/8/layout/chevron2"/>
    <dgm:cxn modelId="{43AFD203-FC1E-4F1C-A3D7-AC60BECB4B37}" type="presParOf" srcId="{666FF660-E80B-41CF-9162-F4A171BAD171}" destId="{40A9CE53-5701-4C0B-980C-531D206487DE}" srcOrd="1" destOrd="0" presId="urn:microsoft.com/office/officeart/2005/8/layout/chevron2"/>
    <dgm:cxn modelId="{A247C264-5292-43AC-84D2-E4E20FF716A5}" type="presParOf" srcId="{666FF660-E80B-41CF-9162-F4A171BAD171}" destId="{548313A4-BF08-4DD4-A6DF-7025260E1F3F}" srcOrd="2" destOrd="0" presId="urn:microsoft.com/office/officeart/2005/8/layout/chevron2"/>
    <dgm:cxn modelId="{0DA96417-C5FF-4E0E-9E34-1CDBE43A779A}" type="presParOf" srcId="{548313A4-BF08-4DD4-A6DF-7025260E1F3F}" destId="{727F947C-160F-464F-AE6D-8EF791D341DD}" srcOrd="0" destOrd="0" presId="urn:microsoft.com/office/officeart/2005/8/layout/chevron2"/>
    <dgm:cxn modelId="{88D0F844-DFE2-4891-93A0-DBB0F7961D2F}" type="presParOf" srcId="{548313A4-BF08-4DD4-A6DF-7025260E1F3F}" destId="{4C27215B-5C5D-4B18-A667-B3A20B36AD2F}" srcOrd="1" destOrd="0" presId="urn:microsoft.com/office/officeart/2005/8/layout/chevron2"/>
    <dgm:cxn modelId="{613A7174-D7B8-4FF0-8794-7F7B526FC401}" type="presParOf" srcId="{666FF660-E80B-41CF-9162-F4A171BAD171}" destId="{635AC663-BDE6-49C9-A59D-2E53983361D1}" srcOrd="3" destOrd="0" presId="urn:microsoft.com/office/officeart/2005/8/layout/chevron2"/>
    <dgm:cxn modelId="{9F7E92C3-DE23-4BBF-815A-917EBC5B2FF4}" type="presParOf" srcId="{666FF660-E80B-41CF-9162-F4A171BAD171}" destId="{B3426C1F-E46A-4348-A957-A346675DC47C}" srcOrd="4" destOrd="0" presId="urn:microsoft.com/office/officeart/2005/8/layout/chevron2"/>
    <dgm:cxn modelId="{A2D3FE61-3B9F-4DF9-BEAF-6C8A9946C5D9}" type="presParOf" srcId="{B3426C1F-E46A-4348-A957-A346675DC47C}" destId="{BF191DF4-D05A-480E-9E13-3A0C82547337}" srcOrd="0" destOrd="0" presId="urn:microsoft.com/office/officeart/2005/8/layout/chevron2"/>
    <dgm:cxn modelId="{A2003546-B7C1-4FB3-B771-D2F12D0FEF1F}" type="presParOf" srcId="{B3426C1F-E46A-4348-A957-A346675DC47C}" destId="{7DF84997-3A4D-483F-B5F1-F567C55E743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04CB3-CD06-444C-8A5A-4B862D07FFFD}">
      <dsp:nvSpPr>
        <dsp:cNvPr id="0" name=""/>
        <dsp:cNvSpPr/>
      </dsp:nvSpPr>
      <dsp:spPr>
        <a:xfrm>
          <a:off x="0" y="28273"/>
          <a:ext cx="4860727" cy="48607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5A590-4207-4A07-8FE9-78592E70434D}">
      <dsp:nvSpPr>
        <dsp:cNvPr id="0" name=""/>
        <dsp:cNvSpPr/>
      </dsp:nvSpPr>
      <dsp:spPr>
        <a:xfrm>
          <a:off x="4693476" y="4721749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5D69A-268B-4FC0-BA1D-09DA31AB192F}">
      <dsp:nvSpPr>
        <dsp:cNvPr id="0" name=""/>
        <dsp:cNvSpPr/>
      </dsp:nvSpPr>
      <dsp:spPr>
        <a:xfrm>
          <a:off x="4962959" y="28273"/>
          <a:ext cx="2955322" cy="295532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73B83-854F-4F28-BFDA-03618EC8F01E}">
      <dsp:nvSpPr>
        <dsp:cNvPr id="0" name=""/>
        <dsp:cNvSpPr/>
      </dsp:nvSpPr>
      <dsp:spPr>
        <a:xfrm>
          <a:off x="7686552" y="3631684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1BFCA-0D0F-438F-9614-10C22BBB683D}">
      <dsp:nvSpPr>
        <dsp:cNvPr id="0" name=""/>
        <dsp:cNvSpPr/>
      </dsp:nvSpPr>
      <dsp:spPr>
        <a:xfrm rot="9673923">
          <a:off x="6920450" y="3159295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0707B-A547-486E-9E90-2C3CD4E8ED02}">
      <dsp:nvSpPr>
        <dsp:cNvPr id="0" name=""/>
        <dsp:cNvSpPr/>
      </dsp:nvSpPr>
      <dsp:spPr>
        <a:xfrm>
          <a:off x="6114952" y="3085670"/>
          <a:ext cx="1803329" cy="18033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4E5A8-564D-48B9-B203-B4332C027EDB}">
      <dsp:nvSpPr>
        <dsp:cNvPr id="0" name=""/>
        <dsp:cNvSpPr/>
      </dsp:nvSpPr>
      <dsp:spPr>
        <a:xfrm>
          <a:off x="7410474" y="2038917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8ED8C-8362-402E-8724-DA18F78CBA9C}">
      <dsp:nvSpPr>
        <dsp:cNvPr id="0" name=""/>
        <dsp:cNvSpPr/>
      </dsp:nvSpPr>
      <dsp:spPr>
        <a:xfrm>
          <a:off x="7306432" y="2477560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AA632-60B6-4488-A245-0D16C97D97B8}">
      <dsp:nvSpPr>
        <dsp:cNvPr id="0" name=""/>
        <dsp:cNvSpPr/>
      </dsp:nvSpPr>
      <dsp:spPr>
        <a:xfrm>
          <a:off x="7514811" y="2537152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86FBD-7191-4BDD-98EE-00D7AC56DC19}">
      <dsp:nvSpPr>
        <dsp:cNvPr id="0" name=""/>
        <dsp:cNvSpPr/>
      </dsp:nvSpPr>
      <dsp:spPr>
        <a:xfrm>
          <a:off x="4962959" y="3839083"/>
          <a:ext cx="1049917" cy="104991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C309D-1BD7-429C-82FF-6498233CB299}">
      <dsp:nvSpPr>
        <dsp:cNvPr id="0" name=""/>
        <dsp:cNvSpPr/>
      </dsp:nvSpPr>
      <dsp:spPr>
        <a:xfrm>
          <a:off x="7465167" y="2192119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57F88-8FAF-43F9-8700-8E7E48677A23}">
      <dsp:nvSpPr>
        <dsp:cNvPr id="0" name=""/>
        <dsp:cNvSpPr/>
      </dsp:nvSpPr>
      <dsp:spPr>
        <a:xfrm>
          <a:off x="7560126" y="2192119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AFD05-7516-4189-8B23-A12B40A89545}">
      <dsp:nvSpPr>
        <dsp:cNvPr id="0" name=""/>
        <dsp:cNvSpPr/>
      </dsp:nvSpPr>
      <dsp:spPr>
        <a:xfrm>
          <a:off x="7465167" y="2317557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0070D-4266-4823-9D71-93B2B6EB8ACC}">
      <dsp:nvSpPr>
        <dsp:cNvPr id="0" name=""/>
        <dsp:cNvSpPr/>
      </dsp:nvSpPr>
      <dsp:spPr>
        <a:xfrm>
          <a:off x="7590605" y="2317557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D4216-18E9-4141-9F88-3C9582E1942B}">
      <dsp:nvSpPr>
        <dsp:cNvPr id="0" name=""/>
        <dsp:cNvSpPr/>
      </dsp:nvSpPr>
      <dsp:spPr>
        <a:xfrm>
          <a:off x="4962959" y="3085670"/>
          <a:ext cx="1049917" cy="6464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6EDEF-4B38-4119-BD75-0C95340C36ED}">
      <dsp:nvSpPr>
        <dsp:cNvPr id="0" name=""/>
        <dsp:cNvSpPr/>
      </dsp:nvSpPr>
      <dsp:spPr>
        <a:xfrm>
          <a:off x="7480973" y="2205062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12A9F-6449-44B4-B6C4-7ACF9F219327}">
      <dsp:nvSpPr>
        <dsp:cNvPr id="0" name=""/>
        <dsp:cNvSpPr/>
      </dsp:nvSpPr>
      <dsp:spPr>
        <a:xfrm>
          <a:off x="5751547" y="3470818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55441-2524-47D4-83F1-B3AE2819233F}">
      <dsp:nvSpPr>
        <dsp:cNvPr id="0" name=""/>
        <dsp:cNvSpPr/>
      </dsp:nvSpPr>
      <dsp:spPr>
        <a:xfrm>
          <a:off x="5845625" y="3376739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D7D63-C0D8-4A57-BD88-BE5791EA2F1E}">
      <dsp:nvSpPr>
        <dsp:cNvPr id="0" name=""/>
        <dsp:cNvSpPr/>
      </dsp:nvSpPr>
      <dsp:spPr>
        <a:xfrm>
          <a:off x="7549985" y="2121437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ED0DF-3402-442B-9A1B-407DABA110B7}">
      <dsp:nvSpPr>
        <dsp:cNvPr id="0" name=""/>
        <dsp:cNvSpPr/>
      </dsp:nvSpPr>
      <dsp:spPr>
        <a:xfrm>
          <a:off x="5845625" y="3564896"/>
          <a:ext cx="83625" cy="83625"/>
        </a:xfrm>
        <a:prstGeom prst="ellipse">
          <a:avLst/>
        </a:pr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3C102-38AC-4CD0-91BE-64E4CDAB281D}">
      <dsp:nvSpPr>
        <dsp:cNvPr id="0" name=""/>
        <dsp:cNvSpPr/>
      </dsp:nvSpPr>
      <dsp:spPr>
        <a:xfrm>
          <a:off x="1472544" y="4367178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5F8F0-2532-40B8-9EEC-759D8B126ED9}">
      <dsp:nvSpPr>
        <dsp:cNvPr id="0" name=""/>
        <dsp:cNvSpPr/>
      </dsp:nvSpPr>
      <dsp:spPr>
        <a:xfrm>
          <a:off x="1106589" y="4889000"/>
          <a:ext cx="1170000" cy="365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1106589" y="4889000"/>
        <a:ext cx="1170000" cy="365861"/>
      </dsp:txXfrm>
    </dsp:sp>
    <dsp:sp modelId="{708489DD-7990-470B-92FE-1A95DA1A774E}">
      <dsp:nvSpPr>
        <dsp:cNvPr id="0" name=""/>
        <dsp:cNvSpPr/>
      </dsp:nvSpPr>
      <dsp:spPr>
        <a:xfrm>
          <a:off x="2726169" y="4367178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22FBC-621D-4CE7-A541-F6C0650E1B9B}">
      <dsp:nvSpPr>
        <dsp:cNvPr id="0" name=""/>
        <dsp:cNvSpPr/>
      </dsp:nvSpPr>
      <dsp:spPr>
        <a:xfrm>
          <a:off x="2851608" y="4367178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D9FDB-2500-453E-9808-E2568EDE7A54}">
      <dsp:nvSpPr>
        <dsp:cNvPr id="0" name=""/>
        <dsp:cNvSpPr/>
      </dsp:nvSpPr>
      <dsp:spPr>
        <a:xfrm>
          <a:off x="2485653" y="4889000"/>
          <a:ext cx="1170000" cy="365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2485653" y="4889000"/>
        <a:ext cx="1170000" cy="365861"/>
      </dsp:txXfrm>
    </dsp:sp>
    <dsp:sp modelId="{534D21A5-E962-4885-9DCF-2B51B8D145C4}">
      <dsp:nvSpPr>
        <dsp:cNvPr id="0" name=""/>
        <dsp:cNvSpPr/>
      </dsp:nvSpPr>
      <dsp:spPr>
        <a:xfrm>
          <a:off x="6932253" y="1779017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4ECEC-5E5A-4C74-883C-307BE388BAEC}">
      <dsp:nvSpPr>
        <dsp:cNvPr id="0" name=""/>
        <dsp:cNvSpPr/>
      </dsp:nvSpPr>
      <dsp:spPr>
        <a:xfrm>
          <a:off x="7026332" y="1684938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4F63A-F8E0-43B4-9728-BD0B9F7817DB}">
      <dsp:nvSpPr>
        <dsp:cNvPr id="0" name=""/>
        <dsp:cNvSpPr/>
      </dsp:nvSpPr>
      <dsp:spPr>
        <a:xfrm>
          <a:off x="7120410" y="1590860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29A71-52BE-48F1-B9D1-E2C71B05069E}">
      <dsp:nvSpPr>
        <dsp:cNvPr id="0" name=""/>
        <dsp:cNvSpPr/>
      </dsp:nvSpPr>
      <dsp:spPr>
        <a:xfrm>
          <a:off x="3927435" y="4889000"/>
          <a:ext cx="1170000" cy="365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3927435" y="4889000"/>
        <a:ext cx="1170000" cy="365861"/>
      </dsp:txXfrm>
    </dsp:sp>
    <dsp:sp modelId="{DDBFFB30-3D4C-408B-BBFA-75F5AA4DBBCF}">
      <dsp:nvSpPr>
        <dsp:cNvPr id="0" name=""/>
        <dsp:cNvSpPr/>
      </dsp:nvSpPr>
      <dsp:spPr>
        <a:xfrm>
          <a:off x="7413916" y="1675559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A9A91-1189-42D4-B4DB-2B77C7ECBD00}">
      <dsp:nvSpPr>
        <dsp:cNvPr id="0" name=""/>
        <dsp:cNvSpPr/>
      </dsp:nvSpPr>
      <dsp:spPr>
        <a:xfrm>
          <a:off x="7333613" y="2323392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24223-F79F-4251-B68F-4FE7B3921E4C}">
      <dsp:nvSpPr>
        <dsp:cNvPr id="0" name=""/>
        <dsp:cNvSpPr/>
      </dsp:nvSpPr>
      <dsp:spPr>
        <a:xfrm>
          <a:off x="7025296" y="1953611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92B2B-0B2D-4921-B93E-F258A16A84B8}">
      <dsp:nvSpPr>
        <dsp:cNvPr id="0" name=""/>
        <dsp:cNvSpPr/>
      </dsp:nvSpPr>
      <dsp:spPr>
        <a:xfrm>
          <a:off x="7242173" y="1785757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B322A-43B8-4FEB-893B-20FEB20F54CD}">
      <dsp:nvSpPr>
        <dsp:cNvPr id="0" name=""/>
        <dsp:cNvSpPr/>
      </dsp:nvSpPr>
      <dsp:spPr>
        <a:xfrm>
          <a:off x="5306499" y="4889000"/>
          <a:ext cx="1170000" cy="365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5306499" y="4889000"/>
        <a:ext cx="1170000" cy="365861"/>
      </dsp:txXfrm>
    </dsp:sp>
    <dsp:sp modelId="{72F8D538-31D6-424D-9A40-098612C73246}">
      <dsp:nvSpPr>
        <dsp:cNvPr id="0" name=""/>
        <dsp:cNvSpPr/>
      </dsp:nvSpPr>
      <dsp:spPr>
        <a:xfrm>
          <a:off x="7154679" y="2205062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27C66-C21C-47DA-946E-E5E19F99499E}">
      <dsp:nvSpPr>
        <dsp:cNvPr id="0" name=""/>
        <dsp:cNvSpPr/>
      </dsp:nvSpPr>
      <dsp:spPr>
        <a:xfrm>
          <a:off x="7561177" y="1908253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13121-AC97-4460-9C4F-7E74352FC50E}">
      <dsp:nvSpPr>
        <dsp:cNvPr id="0" name=""/>
        <dsp:cNvSpPr/>
      </dsp:nvSpPr>
      <dsp:spPr>
        <a:xfrm>
          <a:off x="7312357" y="2016904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45E63-E9B2-40ED-A946-DAECC31E91F8}">
      <dsp:nvSpPr>
        <dsp:cNvPr id="0" name=""/>
        <dsp:cNvSpPr/>
      </dsp:nvSpPr>
      <dsp:spPr>
        <a:xfrm>
          <a:off x="7124200" y="2016904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D36AC-EF34-4CF2-8777-4BB383CA8BC0}">
      <dsp:nvSpPr>
        <dsp:cNvPr id="0" name=""/>
        <dsp:cNvSpPr/>
      </dsp:nvSpPr>
      <dsp:spPr>
        <a:xfrm>
          <a:off x="7655256" y="2002332"/>
          <a:ext cx="83625" cy="83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DC243-853B-47D1-B15C-A1679BDB09DD}">
      <dsp:nvSpPr>
        <dsp:cNvPr id="0" name=""/>
        <dsp:cNvSpPr/>
      </dsp:nvSpPr>
      <dsp:spPr>
        <a:xfrm>
          <a:off x="6748282" y="4889000"/>
          <a:ext cx="1170000" cy="365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6748282" y="4889000"/>
        <a:ext cx="1170000" cy="365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74C0B-F365-485F-A7ED-9E1B9975D7E9}">
      <dsp:nvSpPr>
        <dsp:cNvPr id="0" name=""/>
        <dsp:cNvSpPr/>
      </dsp:nvSpPr>
      <dsp:spPr>
        <a:xfrm>
          <a:off x="0" y="451336"/>
          <a:ext cx="8045888" cy="9346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4450" tIns="270764" rIns="62445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Представители ООО «ИТК Прогресс», занимающиеся разработкой и корректировкой базовых моделей, архитектуры и систем, а также предоставлением доступа сотрудникам заказчика по заявкам.</a:t>
          </a:r>
        </a:p>
      </dsp:txBody>
      <dsp:txXfrm>
        <a:off x="0" y="451336"/>
        <a:ext cx="8045888" cy="934638"/>
      </dsp:txXfrm>
    </dsp:sp>
    <dsp:sp modelId="{E97DEC59-DB47-40FA-9BA2-0376B309ACE3}">
      <dsp:nvSpPr>
        <dsp:cNvPr id="0" name=""/>
        <dsp:cNvSpPr/>
      </dsp:nvSpPr>
      <dsp:spPr>
        <a:xfrm>
          <a:off x="402294" y="251188"/>
          <a:ext cx="563212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881" tIns="0" rIns="21288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Администраторы </a:t>
          </a:r>
        </a:p>
      </dsp:txBody>
      <dsp:txXfrm>
        <a:off x="421028" y="269922"/>
        <a:ext cx="5594653" cy="346292"/>
      </dsp:txXfrm>
    </dsp:sp>
    <dsp:sp modelId="{3F0AA1B1-0AD9-4856-9A11-57CD039D8C3B}">
      <dsp:nvSpPr>
        <dsp:cNvPr id="0" name=""/>
        <dsp:cNvSpPr/>
      </dsp:nvSpPr>
      <dsp:spPr>
        <a:xfrm>
          <a:off x="0" y="1639787"/>
          <a:ext cx="8045888" cy="71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4450" tIns="270764" rIns="62445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Профильные сотрудники службы эксплуатации заказчика, имеющий компетенции для внесения изменения в соответствующий раздел инженерных систем. </a:t>
          </a:r>
        </a:p>
      </dsp:txBody>
      <dsp:txXfrm>
        <a:off x="0" y="1639787"/>
        <a:ext cx="8045888" cy="716625"/>
      </dsp:txXfrm>
    </dsp:sp>
    <dsp:sp modelId="{DC6E882C-6D33-4908-BAA6-AAE351A5C7F7}">
      <dsp:nvSpPr>
        <dsp:cNvPr id="0" name=""/>
        <dsp:cNvSpPr/>
      </dsp:nvSpPr>
      <dsp:spPr>
        <a:xfrm>
          <a:off x="402294" y="1447907"/>
          <a:ext cx="563212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881" tIns="0" rIns="21288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Редакторы</a:t>
          </a:r>
        </a:p>
      </dsp:txBody>
      <dsp:txXfrm>
        <a:off x="421028" y="1466641"/>
        <a:ext cx="5594653" cy="346292"/>
      </dsp:txXfrm>
    </dsp:sp>
    <dsp:sp modelId="{E2360678-69DC-4452-855D-80B29F4B67D2}">
      <dsp:nvSpPr>
        <dsp:cNvPr id="0" name=""/>
        <dsp:cNvSpPr/>
      </dsp:nvSpPr>
      <dsp:spPr>
        <a:xfrm>
          <a:off x="0" y="2618492"/>
          <a:ext cx="8045888" cy="71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4450" tIns="270764" rIns="62445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Сотрудники дежурной службы завода, имеющие права на редактирования данных в части состояния </a:t>
          </a:r>
          <a:r>
            <a:rPr lang="ru-RU" sz="1300" kern="1200" dirty="0" err="1"/>
            <a:t>вкл</a:t>
          </a:r>
          <a:r>
            <a:rPr lang="ru-RU" sz="1300" kern="1200" dirty="0"/>
            <a:t>/</a:t>
          </a:r>
          <a:r>
            <a:rPr lang="ru-RU" sz="1300" kern="1200" dirty="0" err="1"/>
            <a:t>откл</a:t>
          </a:r>
          <a:r>
            <a:rPr lang="ru-RU" sz="1300" kern="1200" dirty="0"/>
            <a:t> определенных инженерных единиц.</a:t>
          </a:r>
        </a:p>
      </dsp:txBody>
      <dsp:txXfrm>
        <a:off x="0" y="2618492"/>
        <a:ext cx="8045888" cy="716625"/>
      </dsp:txXfrm>
    </dsp:sp>
    <dsp:sp modelId="{E0496211-9C7F-44B5-939C-53A228F2C08D}">
      <dsp:nvSpPr>
        <dsp:cNvPr id="0" name=""/>
        <dsp:cNvSpPr/>
      </dsp:nvSpPr>
      <dsp:spPr>
        <a:xfrm>
          <a:off x="402294" y="2426612"/>
          <a:ext cx="563212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881" tIns="0" rIns="21288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Дежурная служба</a:t>
          </a:r>
        </a:p>
      </dsp:txBody>
      <dsp:txXfrm>
        <a:off x="421028" y="2445346"/>
        <a:ext cx="5594653" cy="346292"/>
      </dsp:txXfrm>
    </dsp:sp>
    <dsp:sp modelId="{D628FD92-124F-4E7B-A553-9CD9305CE9AC}">
      <dsp:nvSpPr>
        <dsp:cNvPr id="0" name=""/>
        <dsp:cNvSpPr/>
      </dsp:nvSpPr>
      <dsp:spPr>
        <a:xfrm>
          <a:off x="0" y="3597197"/>
          <a:ext cx="8045888" cy="71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4450" tIns="270764" rIns="62445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Любой сотрудник завода, кому требуется просмотр и скачивание данных без возможности внесения изменений.</a:t>
          </a:r>
        </a:p>
      </dsp:txBody>
      <dsp:txXfrm>
        <a:off x="0" y="3597197"/>
        <a:ext cx="8045888" cy="716625"/>
      </dsp:txXfrm>
    </dsp:sp>
    <dsp:sp modelId="{76181315-0050-476A-8FE4-09D57DC5C315}">
      <dsp:nvSpPr>
        <dsp:cNvPr id="0" name=""/>
        <dsp:cNvSpPr/>
      </dsp:nvSpPr>
      <dsp:spPr>
        <a:xfrm>
          <a:off x="402294" y="3405317"/>
          <a:ext cx="563212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881" tIns="0" rIns="21288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Гости</a:t>
          </a:r>
        </a:p>
      </dsp:txBody>
      <dsp:txXfrm>
        <a:off x="421028" y="3424051"/>
        <a:ext cx="5594653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6018A-E75E-416D-A5E8-3B8A73D85597}">
      <dsp:nvSpPr>
        <dsp:cNvPr id="0" name=""/>
        <dsp:cNvSpPr/>
      </dsp:nvSpPr>
      <dsp:spPr>
        <a:xfrm>
          <a:off x="-5288787" y="-810353"/>
          <a:ext cx="6300670" cy="6300670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4CAB3-54EE-4F1B-9FDA-0791249EF41E}">
      <dsp:nvSpPr>
        <dsp:cNvPr id="0" name=""/>
        <dsp:cNvSpPr/>
      </dsp:nvSpPr>
      <dsp:spPr>
        <a:xfrm>
          <a:off x="328299" y="212751"/>
          <a:ext cx="7824485" cy="425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59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Снижение количества требуемого обслуживающего персонала</a:t>
          </a:r>
        </a:p>
      </dsp:txBody>
      <dsp:txXfrm>
        <a:off x="328299" y="212751"/>
        <a:ext cx="7824485" cy="425315"/>
      </dsp:txXfrm>
    </dsp:sp>
    <dsp:sp modelId="{99D9818A-132B-4138-9BC0-0546AB5B8D03}">
      <dsp:nvSpPr>
        <dsp:cNvPr id="0" name=""/>
        <dsp:cNvSpPr/>
      </dsp:nvSpPr>
      <dsp:spPr>
        <a:xfrm>
          <a:off x="62477" y="159586"/>
          <a:ext cx="531643" cy="5316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9CBA3-FEFC-4B46-8B1B-863EFC1BBAF7}">
      <dsp:nvSpPr>
        <dsp:cNvPr id="0" name=""/>
        <dsp:cNvSpPr/>
      </dsp:nvSpPr>
      <dsp:spPr>
        <a:xfrm>
          <a:off x="713460" y="851098"/>
          <a:ext cx="7439324" cy="425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59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Снижение нагрузки на обслуживающий персонал</a:t>
          </a:r>
        </a:p>
      </dsp:txBody>
      <dsp:txXfrm>
        <a:off x="713460" y="851098"/>
        <a:ext cx="7439324" cy="425315"/>
      </dsp:txXfrm>
    </dsp:sp>
    <dsp:sp modelId="{DF1FB617-888C-4875-BCE9-B6B8ACA79BB1}">
      <dsp:nvSpPr>
        <dsp:cNvPr id="0" name=""/>
        <dsp:cNvSpPr/>
      </dsp:nvSpPr>
      <dsp:spPr>
        <a:xfrm>
          <a:off x="447638" y="797933"/>
          <a:ext cx="531643" cy="5316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5C142-3AFA-4610-9DC6-AC64FFFB7DCD}">
      <dsp:nvSpPr>
        <dsp:cNvPr id="0" name=""/>
        <dsp:cNvSpPr/>
      </dsp:nvSpPr>
      <dsp:spPr>
        <a:xfrm>
          <a:off x="924526" y="1488977"/>
          <a:ext cx="7228257" cy="425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59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Структурирование и систематизация деятельности подрядчиков</a:t>
          </a:r>
        </a:p>
      </dsp:txBody>
      <dsp:txXfrm>
        <a:off x="924526" y="1488977"/>
        <a:ext cx="7228257" cy="425315"/>
      </dsp:txXfrm>
    </dsp:sp>
    <dsp:sp modelId="{5BF0373A-9E98-418B-8F67-2369D772E8FC}">
      <dsp:nvSpPr>
        <dsp:cNvPr id="0" name=""/>
        <dsp:cNvSpPr/>
      </dsp:nvSpPr>
      <dsp:spPr>
        <a:xfrm>
          <a:off x="658704" y="1435812"/>
          <a:ext cx="531643" cy="5316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32378-BB19-4618-8AA8-4147F9819E80}">
      <dsp:nvSpPr>
        <dsp:cNvPr id="0" name=""/>
        <dsp:cNvSpPr/>
      </dsp:nvSpPr>
      <dsp:spPr>
        <a:xfrm>
          <a:off x="991918" y="2127323"/>
          <a:ext cx="7160866" cy="425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59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Повышение однозначности и валидности инженерных данных</a:t>
          </a:r>
          <a:endParaRPr lang="ru-RU" sz="1700" kern="1200" dirty="0"/>
        </a:p>
      </dsp:txBody>
      <dsp:txXfrm>
        <a:off x="991918" y="2127323"/>
        <a:ext cx="7160866" cy="425315"/>
      </dsp:txXfrm>
    </dsp:sp>
    <dsp:sp modelId="{15943BFC-1A92-41D4-8C09-5BF75BB18B32}">
      <dsp:nvSpPr>
        <dsp:cNvPr id="0" name=""/>
        <dsp:cNvSpPr/>
      </dsp:nvSpPr>
      <dsp:spPr>
        <a:xfrm>
          <a:off x="726096" y="2074159"/>
          <a:ext cx="531643" cy="5316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27669-D09B-494F-8641-DFFCFD90FB0E}">
      <dsp:nvSpPr>
        <dsp:cNvPr id="0" name=""/>
        <dsp:cNvSpPr/>
      </dsp:nvSpPr>
      <dsp:spPr>
        <a:xfrm>
          <a:off x="924526" y="2765670"/>
          <a:ext cx="7228257" cy="425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59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Систематизация и регламентация деятельности персонала</a:t>
          </a:r>
          <a:endParaRPr lang="ru-RU" sz="1700" kern="1200" dirty="0"/>
        </a:p>
      </dsp:txBody>
      <dsp:txXfrm>
        <a:off x="924526" y="2765670"/>
        <a:ext cx="7228257" cy="425315"/>
      </dsp:txXfrm>
    </dsp:sp>
    <dsp:sp modelId="{B73A793E-7B34-4BB3-A03F-C06F91201D25}">
      <dsp:nvSpPr>
        <dsp:cNvPr id="0" name=""/>
        <dsp:cNvSpPr/>
      </dsp:nvSpPr>
      <dsp:spPr>
        <a:xfrm>
          <a:off x="658704" y="2712506"/>
          <a:ext cx="531643" cy="5316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D22DB-8FA6-4A47-818E-327BDD6CA1A1}">
      <dsp:nvSpPr>
        <dsp:cNvPr id="0" name=""/>
        <dsp:cNvSpPr/>
      </dsp:nvSpPr>
      <dsp:spPr>
        <a:xfrm>
          <a:off x="713460" y="3403549"/>
          <a:ext cx="7439324" cy="425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59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Уменьшение издержек на простои</a:t>
          </a:r>
          <a:endParaRPr lang="ru-RU" sz="1700" kern="1200" dirty="0"/>
        </a:p>
      </dsp:txBody>
      <dsp:txXfrm>
        <a:off x="713460" y="3403549"/>
        <a:ext cx="7439324" cy="425315"/>
      </dsp:txXfrm>
    </dsp:sp>
    <dsp:sp modelId="{3182BD83-5B72-4962-93E4-D42F875BBA2F}">
      <dsp:nvSpPr>
        <dsp:cNvPr id="0" name=""/>
        <dsp:cNvSpPr/>
      </dsp:nvSpPr>
      <dsp:spPr>
        <a:xfrm>
          <a:off x="447638" y="3350385"/>
          <a:ext cx="531643" cy="5316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B63C4-91A6-49BC-AB42-7947DEDE43E3}">
      <dsp:nvSpPr>
        <dsp:cNvPr id="0" name=""/>
        <dsp:cNvSpPr/>
      </dsp:nvSpPr>
      <dsp:spPr>
        <a:xfrm>
          <a:off x="328299" y="4041896"/>
          <a:ext cx="7824485" cy="425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59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Повышение скорости реакции при аварийных ситуациях</a:t>
          </a:r>
          <a:endParaRPr lang="ru-RU" sz="1700" kern="1200" dirty="0"/>
        </a:p>
      </dsp:txBody>
      <dsp:txXfrm>
        <a:off x="328299" y="4041896"/>
        <a:ext cx="7824485" cy="425315"/>
      </dsp:txXfrm>
    </dsp:sp>
    <dsp:sp modelId="{7611385B-EAC1-47F8-A225-9FE28480F0DF}">
      <dsp:nvSpPr>
        <dsp:cNvPr id="0" name=""/>
        <dsp:cNvSpPr/>
      </dsp:nvSpPr>
      <dsp:spPr>
        <a:xfrm>
          <a:off x="62477" y="3988732"/>
          <a:ext cx="531643" cy="5316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2C1FC-41A5-4FFF-8DB9-0DC099EED53F}">
      <dsp:nvSpPr>
        <dsp:cNvPr id="0" name=""/>
        <dsp:cNvSpPr/>
      </dsp:nvSpPr>
      <dsp:spPr>
        <a:xfrm rot="5400000">
          <a:off x="-246338" y="249037"/>
          <a:ext cx="1642256" cy="11495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1 этап</a:t>
          </a:r>
        </a:p>
      </dsp:txBody>
      <dsp:txXfrm rot="-5400000">
        <a:off x="1" y="577489"/>
        <a:ext cx="1149579" cy="492677"/>
      </dsp:txXfrm>
    </dsp:sp>
    <dsp:sp modelId="{5CC3A57E-4AE2-4DBF-9DEC-9F61C3034370}">
      <dsp:nvSpPr>
        <dsp:cNvPr id="0" name=""/>
        <dsp:cNvSpPr/>
      </dsp:nvSpPr>
      <dsp:spPr>
        <a:xfrm rot="5400000">
          <a:off x="4029107" y="-2876828"/>
          <a:ext cx="1067467" cy="68265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solidFill>
                <a:srgbClr val="002060"/>
              </a:solidFill>
            </a:rPr>
            <a:t>Получение исходных данных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solidFill>
                <a:srgbClr val="002060"/>
              </a:solidFill>
            </a:rPr>
            <a:t>Оценка стоимости поэтапного внедрения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solidFill>
                <a:srgbClr val="002060"/>
              </a:solidFill>
            </a:rPr>
            <a:t>Согласование графика работ и финансирования</a:t>
          </a:r>
        </a:p>
      </dsp:txBody>
      <dsp:txXfrm rot="-5400000">
        <a:off x="1149580" y="54808"/>
        <a:ext cx="6774414" cy="963249"/>
      </dsp:txXfrm>
    </dsp:sp>
    <dsp:sp modelId="{727F947C-160F-464F-AE6D-8EF791D341DD}">
      <dsp:nvSpPr>
        <dsp:cNvPr id="0" name=""/>
        <dsp:cNvSpPr/>
      </dsp:nvSpPr>
      <dsp:spPr>
        <a:xfrm rot="5400000">
          <a:off x="-246338" y="1697738"/>
          <a:ext cx="1642256" cy="11495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2 этап</a:t>
          </a:r>
        </a:p>
      </dsp:txBody>
      <dsp:txXfrm rot="-5400000">
        <a:off x="1" y="2026190"/>
        <a:ext cx="1149579" cy="492677"/>
      </dsp:txXfrm>
    </dsp:sp>
    <dsp:sp modelId="{4C27215B-5C5D-4B18-A667-B3A20B36AD2F}">
      <dsp:nvSpPr>
        <dsp:cNvPr id="0" name=""/>
        <dsp:cNvSpPr/>
      </dsp:nvSpPr>
      <dsp:spPr>
        <a:xfrm rot="5400000">
          <a:off x="4029107" y="-1428128"/>
          <a:ext cx="1067467" cy="68265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solidFill>
                <a:srgbClr val="002060"/>
              </a:solidFill>
            </a:rPr>
            <a:t>Сбор инженерных данных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solidFill>
                <a:srgbClr val="002060"/>
              </a:solidFill>
            </a:rPr>
            <a:t>Подготовка архитектурной подосновы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solidFill>
                <a:srgbClr val="002060"/>
              </a:solidFill>
            </a:rPr>
            <a:t>Внесение данных в систему</a:t>
          </a:r>
        </a:p>
      </dsp:txBody>
      <dsp:txXfrm rot="-5400000">
        <a:off x="1149580" y="1503508"/>
        <a:ext cx="6774414" cy="963249"/>
      </dsp:txXfrm>
    </dsp:sp>
    <dsp:sp modelId="{BF191DF4-D05A-480E-9E13-3A0C82547337}">
      <dsp:nvSpPr>
        <dsp:cNvPr id="0" name=""/>
        <dsp:cNvSpPr/>
      </dsp:nvSpPr>
      <dsp:spPr>
        <a:xfrm rot="5400000">
          <a:off x="-246338" y="3146439"/>
          <a:ext cx="1642256" cy="11495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3 этап</a:t>
          </a:r>
        </a:p>
      </dsp:txBody>
      <dsp:txXfrm rot="-5400000">
        <a:off x="1" y="3474891"/>
        <a:ext cx="1149579" cy="492677"/>
      </dsp:txXfrm>
    </dsp:sp>
    <dsp:sp modelId="{7DF84997-3A4D-483F-B5F1-F567C55E743A}">
      <dsp:nvSpPr>
        <dsp:cNvPr id="0" name=""/>
        <dsp:cNvSpPr/>
      </dsp:nvSpPr>
      <dsp:spPr>
        <a:xfrm rot="5400000">
          <a:off x="4029107" y="20572"/>
          <a:ext cx="1067467" cy="68265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solidFill>
                <a:srgbClr val="002060"/>
              </a:solidFill>
            </a:rPr>
            <a:t>Консультация по ведению системы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solidFill>
                <a:srgbClr val="002060"/>
              </a:solidFill>
            </a:rPr>
            <a:t>Обучение персонала заказчика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solidFill>
                <a:srgbClr val="002060"/>
              </a:solidFill>
            </a:rPr>
            <a:t>Сопровождение заказчика в период эксплуатации</a:t>
          </a:r>
        </a:p>
      </dsp:txBody>
      <dsp:txXfrm rot="-5400000">
        <a:off x="1149580" y="2952209"/>
        <a:ext cx="6774414" cy="963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piralPicture">
  <dgm:title val=""/>
  <dgm:desc val=""/>
  <dgm:catLst>
    <dgm:cat type="picture" pri="4000"/>
    <dgm:cat type="pictureconvert" pri="4000"/>
  </dgm:catLst>
  <dgm:samp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11" srcId="0" destId="1" srcOrd="0" destOrd="0"/>
        <dgm:cxn modelId="12" srcId="0" destId="2" srcOrd="0" destOrd="0"/>
        <dgm:cxn modelId="13" srcId="0" destId="3" srcOrd="0" destOrd="0"/>
        <dgm:cxn modelId="14" srcId="0" destId="4" srcOrd="0" destOrd="0"/>
        <dgm:cxn modelId="15" srcId="0" destId="5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5"/>
      <dgm:dir/>
    </dgm:varLst>
    <dgm:alg type="composite">
      <dgm:param type="ar" val="1.515"/>
    </dgm:alg>
    <dgm:shape xmlns:r="http://schemas.openxmlformats.org/officeDocument/2006/relationships" r:blip="">
      <dgm:adjLst/>
    </dgm:shape>
    <dgm:constrLst>
      <dgm:constr type="w" for="ch" forName="picts" refType="w"/>
      <dgm:constr type="h" for="ch" forName="picts" refType="h" fact="0.93"/>
      <dgm:constr type="b" for="ch" forName="txLine" refType="h"/>
      <dgm:constr type="w" for="ch" forName="txLine" refType="w"/>
      <dgm:constr type="h" for="ch" forName="txLine" refType="h" fact="0.07"/>
      <dgm:constr type="userD" for="des" refType="h" fact="0.016"/>
    </dgm:constrLst>
    <dgm:forEach name="Name1" axis="self" ptType="parTrans">
      <dgm:forEach name="Name2" axis="self" ptType="sibTrans" st="2">
        <dgm:forEach name="imageRepeat" axis="self">
          <dgm:layoutNode name="imageRepeatNode" styleLbl="alignNode1">
            <dgm:alg type="sp"/>
            <dgm:shape xmlns:r="http://schemas.openxmlformats.org/officeDocument/2006/relationships" type="rect" r:blip="" blipPhldr="1">
              <dgm:adjLst/>
            </dgm:shape>
            <dgm:presOf axis="self"/>
          </dgm:layoutNode>
        </dgm:forEach>
      </dgm:forEach>
    </dgm:forEach>
    <dgm:layoutNode name="picts">
      <dgm:alg type="composite"/>
      <dgm:shape xmlns:r="http://schemas.openxmlformats.org/officeDocument/2006/relationships" r:blip="">
        <dgm:adjLst/>
      </dgm:shape>
      <dgm:choose name="Name3">
        <dgm:if name="Name4" func="var" arg="dir" op="equ" val="norm">
          <dgm:constrLst>
            <dgm:constr type="userD"/>
            <dgm:constr type="w" for="ch" forName="space1" refType="h"/>
            <dgm:constr type="h" for="ch" forName="space1" refType="h"/>
            <dgm:constr type="r" for="ch" forName="space2" refType="w"/>
            <dgm:constr type="w" for="ch" forName="space2" refType="h" fact="0.608"/>
            <dgm:constr type="l" for="ch" forName="pictA1"/>
            <dgm:constr type="t" for="ch" forName="pictA1"/>
            <dgm:constr type="w" for="ch" forName="pictA1" refType="h"/>
            <dgm:constr type="h" for="ch" forName="pictA1" refType="h"/>
            <dgm:constr type="l" for="ch" forName="pictB1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r" for="ch" forName="pictA2" refType="w"/>
            <dgm:constr type="t" for="ch" forName="pictA2"/>
            <dgm:constr type="w" for="ch" forName="pictA2" refType="h" fact="0.608"/>
            <dgm:constr type="h" for="ch" forName="pictA2" refType="h" fact="0.608"/>
            <dgm:constr type="r" for="ch" forName="pictB2" refType="w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r" for="ch" forName="pictA3" refType="w"/>
            <dgm:constr type="b" for="ch" forName="pictA3" refType="h"/>
            <dgm:constr type="w" for="ch" forName="pictA3" refType="h" fact="0.371"/>
            <dgm:constr type="h" for="ch" forName="pictA3" refType="h" fact="0.371"/>
            <dgm:constr type="r" for="ch" forName="pictB3" refType="w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l" for="ch" forName="pictA4" refType="l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l" for="ch" forName="pictB4" refType="l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l" for="ch" forName="pictA5" refType="l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l" for="ch" forName="pictB5" refType="l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if>
        <dgm:else name="Name5">
          <dgm:constrLst>
            <dgm:constr type="userD"/>
            <dgm:constr type="w" for="ch" forName="space1" refType="h"/>
            <dgm:constr type="h" for="ch" forName="space1" refType="h"/>
            <dgm:constr type="l" for="ch" forName="space2"/>
            <dgm:constr type="w" for="ch" forName="space2" refType="h" fact="0.608"/>
            <dgm:constr type="r" for="ch" forName="pictA1" refType="w"/>
            <dgm:constr type="t" for="ch" forName="pictA1"/>
            <dgm:constr type="w" for="ch" forName="pictA1" refType="h"/>
            <dgm:constr type="h" for="ch" forName="pictA1" refType="h"/>
            <dgm:constr type="r" for="ch" forName="pictB1" refType="w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l" for="ch" forName="pictA2"/>
            <dgm:constr type="t" for="ch" forName="pictA2"/>
            <dgm:constr type="w" for="ch" forName="pictA2" refType="h" fact="0.608"/>
            <dgm:constr type="h" for="ch" forName="pictA2" refType="h" fact="0.608"/>
            <dgm:constr type="l" for="ch" forName="pictB2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l" for="ch" forName="pictA3"/>
            <dgm:constr type="b" for="ch" forName="pictA3" refType="h"/>
            <dgm:constr type="w" for="ch" forName="pictA3" refType="h" fact="0.371"/>
            <dgm:constr type="h" for="ch" forName="pictA3" refType="h" fact="0.371"/>
            <dgm:constr type="l" for="ch" forName="pictB3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r" for="ch" forName="pictA4" refType="r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r" for="ch" forName="pictB4" refType="r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r" for="ch" forName="pictA5" refType="r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r" for="ch" forName="pictB5" refType="r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else>
      </dgm:choose>
      <dgm:layoutNode name="space1">
        <dgm:alg type="sp"/>
        <dgm:shape xmlns:r="http://schemas.openxmlformats.org/officeDocument/2006/relationships" r:blip="">
          <dgm:adjLst/>
        </dgm:shape>
      </dgm:layoutNode>
      <dgm:layoutNode name="space2">
        <dgm:alg type="sp"/>
        <dgm:shape xmlns:r="http://schemas.openxmlformats.org/officeDocument/2006/relationships" r:blip="">
          <dgm:adjLst/>
        </dgm:shape>
      </dgm:layoutNode>
      <dgm:choose name="Name6">
        <dgm:if name="Name7" axis="ch" ptType="node" func="cnt" op="gte" val="1">
          <dgm:forEach name="Name8" axis="ch" ptType="sibTrans" hideLastTrans="0" cnt="1">
            <dgm:layoutNode name="pictA1">
              <dgm:alg type="sp"/>
              <dgm:shape xmlns:r="http://schemas.openxmlformats.org/officeDocument/2006/relationships" r:blip="">
                <dgm:adjLst/>
              </dgm:shape>
              <dgm:presOf/>
              <dgm:forEach name="Name9" ref="imageRepeat"/>
            </dgm:layoutNode>
            <dgm:layoutNode name="oneDot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11" refType="userD"/>
                <dgm:constr type="h" for="ch" forName="dotPict_11" refType="userD"/>
              </dgm:constrLst>
              <dgm:layoutNode name="dotPict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0">
          <dgm:layoutNode name="pictB1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1">
        <dgm:if name="Name12" axis="ch" ptType="node" func="cnt" op="gte" val="2">
          <dgm:forEach name="Name13" axis="ch" ptType="sibTrans" hideLastTrans="0" st="2" cnt="1">
            <dgm:layoutNode name="pictA2">
              <dgm:alg type="sp"/>
              <dgm:shape xmlns:r="http://schemas.openxmlformats.org/officeDocument/2006/relationships" r:blip="">
                <dgm:adjLst/>
              </dgm:shape>
              <dgm:presOf/>
              <dgm:forEach name="Name14" ref="imageRepeat"/>
            </dgm:layoutNode>
            <dgm:layoutNode name="two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21" refType="userD"/>
                <dgm:constr type="h" for="ch" forName="dotPict_21" refType="userD"/>
                <dgm:constr type="l" for="ch" forName="dotPict_22" refType="userD" fact="1.5"/>
                <dgm:constr type="w" for="ch" forName="dotPict_22" refType="userD"/>
                <dgm:constr type="h" for="ch" forName="dotPict_22" refType="userD"/>
              </dgm:constrLst>
              <dgm:layoutNode name="dotPict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5">
          <dgm:layoutNode name="pictB2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6">
        <dgm:if name="Name17" axis="ch" ptType="node" func="cnt" op="gte" val="3">
          <dgm:forEach name="Name18" axis="ch" ptType="sibTrans" hideLastTrans="0" st="3" cnt="1">
            <dgm:layoutNode name="pictA3">
              <dgm:alg type="sp"/>
              <dgm:shape xmlns:r="http://schemas.openxmlformats.org/officeDocument/2006/relationships" r:blip="">
                <dgm:adjLst/>
              </dgm:shape>
              <dgm:presOf/>
              <dgm:forEach name="Name19" ref="imageRepeat"/>
            </dgm:layoutNode>
            <dgm:layoutNode name="thre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31"/>
                <dgm:constr type="t" for="ch" forName="dotPict_31" refType="userD" fact="2.25"/>
                <dgm:constr type="w" for="ch" forName="dotPict_31" refType="userD"/>
                <dgm:constr type="h" for="ch" forName="dotPict_31" refType="userD"/>
                <dgm:constr type="l" for="ch" forName="dotPict_32" refType="userD" fact="1.125"/>
                <dgm:constr type="t" for="ch" forName="dotPict_32" refType="userD" fact="1.125"/>
                <dgm:constr type="w" for="ch" forName="dotPict_32" refType="userD"/>
                <dgm:constr type="h" for="ch" forName="dotPict_32" refType="userD"/>
                <dgm:constr type="l" for="ch" forName="dotPict_33" refType="userD" fact="2.25"/>
                <dgm:constr type="t" for="ch" forName="dotPict_33"/>
                <dgm:constr type="w" for="ch" forName="dotPict_33" refType="userD"/>
                <dgm:constr type="h" for="ch" forName="dotPict_33" refType="userD"/>
              </dgm:constrLst>
              <dgm:layoutNode name="dotPict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0">
          <dgm:layoutNode name="pictB3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1">
        <dgm:if name="Name22" axis="ch" ptType="node" func="cnt" op="gte" val="4">
          <dgm:forEach name="Name23" axis="ch" ptType="sibTrans" hideLastTrans="0" st="4" cnt="1">
            <dgm:layoutNode name="pictA4">
              <dgm:alg type="sp"/>
              <dgm:shape xmlns:r="http://schemas.openxmlformats.org/officeDocument/2006/relationships" r:blip="">
                <dgm:adjLst/>
              </dgm:shape>
              <dgm:presOf/>
              <dgm:forEach name="Name24" ref="imageRepeat"/>
            </dgm:layoutNode>
            <dgm:layoutNode name="four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41" refType="userD"/>
                <dgm:constr type="h" for="ch" forName="dotPict_41" refType="userD"/>
                <dgm:constr type="l" for="ch" forName="dotPict_42" refType="userD" fact="1.5"/>
                <dgm:constr type="w" for="ch" forName="dotPict_42" refType="userD"/>
                <dgm:constr type="h" for="ch" forName="dotPict_42" refType="userD"/>
                <dgm:constr type="t" for="ch" forName="dotPict_43" refType="userD" fact="1.5"/>
                <dgm:constr type="w" for="ch" forName="dotPict_43" refType="userD"/>
                <dgm:constr type="h" for="ch" forName="dotPict_43" refType="userD"/>
                <dgm:constr type="l" for="ch" forName="dotPict_44" refType="userD" fact="1.5"/>
                <dgm:constr type="t" for="ch" forName="dotPict_44" refType="userD" fact="1.5"/>
                <dgm:constr type="w" for="ch" forName="dotPict_44" refType="userD"/>
                <dgm:constr type="h" for="ch" forName="dotPict_44" refType="userD"/>
              </dgm:constrLst>
              <dgm:layoutNode name="dotPict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5">
          <dgm:layoutNode name="pictB4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6">
        <dgm:if name="Name27" axis="ch" ptType="node" func="cnt" op="gte" val="5">
          <dgm:forEach name="Name28" axis="ch" ptType="sibTrans" hideLastTrans="0" st="5" cnt="1">
            <dgm:layoutNode name="pictA5">
              <dgm:alg type="sp"/>
              <dgm:shape xmlns:r="http://schemas.openxmlformats.org/officeDocument/2006/relationships" r:blip="">
                <dgm:adjLst/>
              </dgm:shape>
              <dgm:presOf/>
              <dgm:forEach name="Name29" ref="imageRepeat"/>
            </dgm:layoutNode>
            <dgm:layoutNode name="fiv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51"/>
                <dgm:constr type="t" for="ch" forName="dotPict_51" refType="userD" fact="2.25"/>
                <dgm:constr type="w" for="ch" forName="dotPict_51" refType="userD"/>
                <dgm:constr type="h" for="ch" forName="dotPict_51" refType="userD"/>
                <dgm:constr type="l" for="ch" forName="dotPict_52" refType="userD" fact="1.125"/>
                <dgm:constr type="t" for="ch" forName="dotPict_52" refType="userD" fact="1.125"/>
                <dgm:constr type="w" for="ch" forName="dotPict_52" refType="userD"/>
                <dgm:constr type="h" for="ch" forName="dotPict_52" refType="userD"/>
                <dgm:constr type="l" for="ch" forName="dotPict_53" refType="userD" fact="2.25"/>
                <dgm:constr type="t" for="ch" forName="dotPict_53"/>
                <dgm:constr type="w" for="ch" forName="dotPict_53" refType="userD"/>
                <dgm:constr type="h" for="ch" forName="dotPict_53" refType="userD"/>
                <dgm:constr type="l" for="ch" forName="dotPict_54"/>
                <dgm:constr type="t" for="ch" forName="dotPict_54"/>
                <dgm:constr type="w" for="ch" forName="dotPict_54" refType="userD"/>
                <dgm:constr type="h" for="ch" forName="dotPict_54" refType="userD"/>
                <dgm:constr type="l" for="ch" forName="dotPict_55" refType="userD" fact="2.25"/>
                <dgm:constr type="t" for="ch" forName="dotPict_55" refType="userD" fact="2.25"/>
                <dgm:constr type="w" for="ch" forName="dotPict_55" refType="userD"/>
                <dgm:constr type="h" for="ch" forName="dotPict_55" refType="userD"/>
              </dgm:constrLst>
              <dgm:layoutNode name="dotPict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30">
          <dgm:layoutNode name="pictB5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</dgm:layoutNode>
    <dgm:layoutNode name="txLine">
      <dgm:choose name="Name31">
        <dgm:if name="Name32" func="var" arg="dir" op="equ" val="norm">
          <dgm:alg type="lin">
            <dgm:param type="horzAlign" val="r"/>
          </dgm:alg>
        </dgm:if>
        <dgm:else name="Name33">
          <dgm:alg type="lin">
            <dgm:param type="horzAlign" val="l"/>
            <dgm:param type="linDir" val="fromR"/>
          </dgm:alg>
        </dgm:else>
      </dgm:choose>
      <dgm:constrLst>
        <dgm:constr type="primFontSz" for="ch" ptType="node" op="equ" val="65"/>
        <dgm:constr type="w" for="ch" ptType="node" refType="primFontSz" refFor="ch" refPtType="node" fact="0.5"/>
        <dgm:constr type="h" for="ch" ptType="node" refType="h"/>
      </dgm:constrLst>
      <dgm:ruleLst>
        <dgm:rule type="primFontSz" for="ch" ptType="node" val="5" fact="NaN" max="NaN"/>
      </dgm:ruleLst>
      <dgm:forEach name="Name34" axis="ch" ptType="node">
        <dgm:choose name="Name35">
          <dgm:if name="Name36" axis="self" ptType="node" func="pos" op="equ" val="1">
            <dgm:layoutNode name="oneDot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11" refType="userD"/>
                <dgm:constr type="h" for="ch" forName="dotTx_11" refType="userD"/>
              </dgm:constrLst>
              <dgm:layoutNode name="dotTx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7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38" axis="self" ptType="node" func="pos" op="equ" val="2">
            <dgm:layoutNode name="two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21" refType="userD"/>
                <dgm:constr type="h" for="ch" forName="dotTx_21" refType="userD"/>
                <dgm:constr type="l" for="ch" forName="dotTx_22" refType="userD" fact="1.5"/>
                <dgm:constr type="w" for="ch" forName="dotTx_22" refType="userD"/>
                <dgm:constr type="h" for="ch" forName="dotTx_22" refType="userD"/>
              </dgm:constrLst>
              <dgm:layoutNode name="dotTx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9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0" axis="self" ptType="node" func="pos" op="equ" val="3">
            <dgm:layoutNode name="thre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31"/>
                <dgm:constr type="t" for="ch" forName="dotTx_31" refType="userD" fact="2.25"/>
                <dgm:constr type="w" for="ch" forName="dotTx_31" refType="userD"/>
                <dgm:constr type="h" for="ch" forName="dotTx_31" refType="userD"/>
                <dgm:constr type="l" for="ch" forName="dotTx_32" refType="userD" fact="1.125"/>
                <dgm:constr type="t" for="ch" forName="dotTx_32" refType="userD" fact="1.125"/>
                <dgm:constr type="w" for="ch" forName="dotTx_32" refType="userD"/>
                <dgm:constr type="h" for="ch" forName="dotTx_32" refType="userD"/>
                <dgm:constr type="l" for="ch" forName="dotTx_33" refType="userD" fact="2.25"/>
                <dgm:constr type="t" for="ch" forName="dotTx_33"/>
                <dgm:constr type="w" for="ch" forName="dotTx_33" refType="userD"/>
                <dgm:constr type="h" for="ch" forName="dotTx_33" refType="userD"/>
              </dgm:constrLst>
              <dgm:layoutNode name="dotTx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1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2" axis="self" ptType="node" func="pos" op="equ" val="4">
            <dgm:layoutNode name="four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41" refType="userD"/>
                <dgm:constr type="h" for="ch" forName="dotTx_41" refType="userD"/>
                <dgm:constr type="l" for="ch" forName="dotTx_42" refType="userD" fact="1.5"/>
                <dgm:constr type="w" for="ch" forName="dotTx_42" refType="userD"/>
                <dgm:constr type="h" for="ch" forName="dotTx_42" refType="userD"/>
                <dgm:constr type="t" for="ch" forName="dotTx_43" refType="userD" fact="1.5"/>
                <dgm:constr type="w" for="ch" forName="dotTx_43" refType="userD"/>
                <dgm:constr type="h" for="ch" forName="dotTx_43" refType="userD"/>
                <dgm:constr type="l" for="ch" forName="dotTx_44" refType="userD" fact="1.5"/>
                <dgm:constr type="t" for="ch" forName="dotTx_44" refType="userD" fact="1.5"/>
                <dgm:constr type="w" for="ch" forName="dotTx_44" refType="userD"/>
                <dgm:constr type="h" for="ch" forName="dotTx_44" refType="userD"/>
              </dgm:constrLst>
              <dgm:layoutNode name="dotTx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3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4" axis="self" ptType="node" func="pos" op="equ" val="5">
            <dgm:layoutNode name="fiv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51"/>
                <dgm:constr type="t" for="ch" forName="dotTx_51" refType="userD" fact="2.25"/>
                <dgm:constr type="w" for="ch" forName="dotTx_51" refType="userD"/>
                <dgm:constr type="h" for="ch" forName="dotTx_51" refType="userD"/>
                <dgm:constr type="l" for="ch" forName="dotTx_52" refType="userD" fact="1.125"/>
                <dgm:constr type="t" for="ch" forName="dotTx_52" refType="userD" fact="1.125"/>
                <dgm:constr type="w" for="ch" forName="dotTx_52" refType="userD"/>
                <dgm:constr type="h" for="ch" forName="dotTx_52" refType="userD"/>
                <dgm:constr type="l" for="ch" forName="dotTx_53" refType="userD" fact="2.25"/>
                <dgm:constr type="t" for="ch" forName="dotTx_53"/>
                <dgm:constr type="w" for="ch" forName="dotTx_53" refType="userD"/>
                <dgm:constr type="h" for="ch" forName="dotTx_53" refType="userD"/>
                <dgm:constr type="l" for="ch" forName="dotTx_54"/>
                <dgm:constr type="t" for="ch" forName="dotTx_54"/>
                <dgm:constr type="w" for="ch" forName="dotTx_54" refType="userD"/>
                <dgm:constr type="h" for="ch" forName="dotTx_54" refType="userD"/>
                <dgm:constr type="l" for="ch" forName="dotTx_55" refType="userD" fact="2.25"/>
                <dgm:constr type="t" for="ch" forName="dotTx_55" refType="userD" fact="2.25"/>
                <dgm:constr type="w" for="ch" forName="dotTx_55" refType="userD"/>
                <dgm:constr type="h" for="ch" forName="dotTx_55" refType="userD"/>
              </dgm:constrLst>
              <dgm:layoutNode name="dotTx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5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else name="Name46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AA039-F972-2D4D-97AE-3BC49326C613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55E50-AD37-9348-804F-2BC156D521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77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55E50-AD37-9348-804F-2BC156D5218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4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5E50-AD37-9348-804F-2BC156D5218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6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C17-3DDE-9A42-9832-59007DBD1D09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13BC17-3DDE-9A42-9832-59007DBD1D09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0176AA-0FC5-F34C-8F04-4F5267691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526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338125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023167" y="1219936"/>
            <a:ext cx="1272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PRO-file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8915" y="1620046"/>
            <a:ext cx="4881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Программный комплекс, предназначенный для комплексного учета и хранения инженерной информации службы эксплуатации заказчика.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8125" y="6345779"/>
            <a:ext cx="19736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ООО «ИТК Прогресс»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2C4980-FD16-42B9-AEFB-46B7BB425DF0}"/>
              </a:ext>
            </a:extLst>
          </p:cNvPr>
          <p:cNvSpPr/>
          <p:nvPr/>
        </p:nvSpPr>
        <p:spPr>
          <a:xfrm>
            <a:off x="134618" y="1473339"/>
            <a:ext cx="2536152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Разработчик</a:t>
            </a:r>
            <a:b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ООО «ИТК Прогресс»</a:t>
            </a:r>
          </a:p>
          <a:p>
            <a:pPr algn="ctr">
              <a:spcBef>
                <a:spcPts val="1200"/>
              </a:spcBef>
            </a:pPr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2020 год</a:t>
            </a:r>
            <a:endParaRPr lang="ru-RU" sz="1700" baseline="30000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6C70F3F-7504-41A3-AF9A-248A954BE84C}"/>
              </a:ext>
            </a:extLst>
          </p:cNvPr>
          <p:cNvSpPr/>
          <p:nvPr/>
        </p:nvSpPr>
        <p:spPr>
          <a:xfrm>
            <a:off x="97361" y="1490916"/>
            <a:ext cx="25962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b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endParaRPr lang="ru-RU" sz="1700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6E2C10-928E-4665-85A0-26C67FE7A590}"/>
              </a:ext>
            </a:extLst>
          </p:cNvPr>
          <p:cNvSpPr txBox="1"/>
          <p:nvPr/>
        </p:nvSpPr>
        <p:spPr>
          <a:xfrm>
            <a:off x="134618" y="130852"/>
            <a:ext cx="1295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Stencil" panose="040409050D0802020404" pitchFamily="82" charset="0"/>
              </a:rPr>
              <a:t>PRO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0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745771" y="393566"/>
            <a:ext cx="584939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Контакты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79900" y="1367268"/>
            <a:ext cx="82152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Программный комплекс </a:t>
            </a:r>
            <a:r>
              <a:rPr lang="en-US" dirty="0">
                <a:solidFill>
                  <a:srgbClr val="002060"/>
                </a:solidFill>
              </a:rPr>
              <a:t>PRO-file</a:t>
            </a:r>
            <a:r>
              <a:rPr lang="ru-RU" dirty="0">
                <a:solidFill>
                  <a:srgbClr val="002060"/>
                </a:solidFill>
              </a:rPr>
              <a:t> внедряется и совершенствуется с 2016 года и показал высокую эффективности и надежность. Наличие опыта разработки, внедрения и длительной эксплуатации данной системы на постоянно действующем производстве дает основание для уверенности в том, что данный комплекс будет полезен и на других предприятиях.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r"/>
            <a:r>
              <a:rPr lang="ru-RU" dirty="0">
                <a:solidFill>
                  <a:srgbClr val="002060"/>
                </a:solidFill>
              </a:rPr>
              <a:t>С уважением,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Генеральный директор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ООО "ИТК Прогресс"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Косилов Сергей Сергеевич</a:t>
            </a:r>
          </a:p>
          <a:p>
            <a:pPr algn="r"/>
            <a:endParaRPr lang="ru-RU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info@progress.industries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www.progress.industries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Телефон (812) 777-15-19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Телефон (495) 006-15-17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Россия, Санкт-Петербург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пр. Энгельса, д. 33, офис 404</a:t>
            </a:r>
          </a:p>
        </p:txBody>
      </p:sp>
      <p:pic>
        <p:nvPicPr>
          <p:cNvPr id="3" name="Рисунок 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CFB7612-F812-49A4-8FD6-FF49E6187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22" b="91931" l="4899" r="96542">
                        <a14:foregroundMark x1="41114" y1="59654" x2="41114" y2="59654"/>
                        <a14:foregroundMark x1="51105" y1="56772" x2="51105" y2="56772"/>
                        <a14:foregroundMark x1="79251" y1="50720" x2="79251" y2="50720"/>
                        <a14:foregroundMark x1="73103" y1="53314" x2="73103" y2="53314"/>
                        <a14:foregroundMark x1="96542" y1="42075" x2="96542" y2="42075"/>
                        <a14:foregroundMark x1="64457" y1="91931" x2="64457" y2="91931"/>
                        <a14:foregroundMark x1="34390" y1="53314" x2="34390" y2="53314"/>
                        <a14:foregroundMark x1="39481" y1="46398" x2="39481" y2="46398"/>
                        <a14:foregroundMark x1="4899" y1="59654" x2="4899" y2="59654"/>
                        <a14:foregroundMark x1="26993" y1="38617" x2="26993" y2="38617"/>
                        <a14:foregroundMark x1="85591" y1="9222" x2="85591" y2="9222"/>
                        <a14:foregroundMark x1="45821" y1="60807" x2="45821" y2="60807"/>
                        <a14:foregroundMark x1="31988" y1="55908" x2="31988" y2="55908"/>
                        <a14:backgroundMark x1="52546" y1="20461" x2="52546" y2="20461"/>
                        <a14:backgroundMark x1="44669" y1="78674" x2="44669" y2="78674"/>
                        <a14:backgroundMark x1="79635" y1="75504" x2="79635" y2="755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8721" y="4236512"/>
            <a:ext cx="2974013" cy="9074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FD0C00-AE27-4316-B12C-F33CB5AB69BF}"/>
              </a:ext>
            </a:extLst>
          </p:cNvPr>
          <p:cNvSpPr txBox="1"/>
          <p:nvPr/>
        </p:nvSpPr>
        <p:spPr>
          <a:xfrm>
            <a:off x="297581" y="203276"/>
            <a:ext cx="1295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Stencil" panose="040409050D0802020404" pitchFamily="82" charset="0"/>
              </a:rPr>
              <a:t>PRO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3D0E692-7671-4277-8E27-E9ADEA25DDD0}"/>
              </a:ext>
            </a:extLst>
          </p:cNvPr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194156, город Санкт-Петербург, пр. Энгельса, д. 33, корпус 1А, офис 404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www.progress.industries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EE37A89-74EC-4B23-B595-2815D483EC80}"/>
              </a:ext>
            </a:extLst>
          </p:cNvPr>
          <p:cNvSpPr/>
          <p:nvPr/>
        </p:nvSpPr>
        <p:spPr>
          <a:xfrm>
            <a:off x="338125" y="6345779"/>
            <a:ext cx="19736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ООО «ИТК Прогресс»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2705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79899" y="4304405"/>
            <a:ext cx="39635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«ИТК Прогресс»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ИНН 7802644549, ОКВЭД 43.21,   монтаж, проектирование, испытания и измерения по разделам проекта ЭМ, ЭО, ЭС, АК, СКС, АППЗ, СКУД, СОТ.</a:t>
            </a: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06138" y="393566"/>
            <a:ext cx="3789023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Разработчик и программный комплекс «ИТР»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194156, город Санкт-Петербург, пр. Энгельса, д. 33, корпус 1А, офис 404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www.progress.industries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125" y="6345779"/>
            <a:ext cx="19736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ООО «ИТК Прогресс»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F83156D-023D-4819-AC38-7922BCAE6386}"/>
              </a:ext>
            </a:extLst>
          </p:cNvPr>
          <p:cNvSpPr/>
          <p:nvPr/>
        </p:nvSpPr>
        <p:spPr>
          <a:xfrm>
            <a:off x="4648200" y="4304404"/>
            <a:ext cx="39469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Программный комплекс </a:t>
            </a:r>
            <a:br>
              <a:rPr lang="en-US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PRO-file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предназначен для комплексного учета и хранения инженерной информации эксплуатационной службы заказчика.</a:t>
            </a:r>
          </a:p>
        </p:txBody>
      </p:sp>
      <p:pic>
        <p:nvPicPr>
          <p:cNvPr id="7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86D9466-91EB-47B6-99A6-17E7D9ADE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47" y="1231855"/>
            <a:ext cx="3736727" cy="27707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BB2DAF-ABF4-4E59-8526-03AC0DF086B9}"/>
              </a:ext>
            </a:extLst>
          </p:cNvPr>
          <p:cNvSpPr txBox="1"/>
          <p:nvPr/>
        </p:nvSpPr>
        <p:spPr>
          <a:xfrm>
            <a:off x="297581" y="203276"/>
            <a:ext cx="1295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Stencil" panose="040409050D0802020404" pitchFamily="82" charset="0"/>
              </a:rPr>
              <a:t>PRO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495335-F615-4DD0-AC30-8DA6835C3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967" y="1231855"/>
            <a:ext cx="3781425" cy="2770794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CC456F6-568B-455B-9D67-A1F6B611286D}"/>
              </a:ext>
            </a:extLst>
          </p:cNvPr>
          <p:cNvSpPr/>
          <p:nvPr/>
        </p:nvSpPr>
        <p:spPr>
          <a:xfrm>
            <a:off x="443758" y="4115682"/>
            <a:ext cx="383973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Сайт ООО «ИТК Прогресс»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C021493-A7B7-4F97-90DE-0ED9351004B6}"/>
              </a:ext>
            </a:extLst>
          </p:cNvPr>
          <p:cNvSpPr/>
          <p:nvPr/>
        </p:nvSpPr>
        <p:spPr>
          <a:xfrm>
            <a:off x="4681281" y="4095124"/>
            <a:ext cx="383973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Форма авторизации</a:t>
            </a:r>
          </a:p>
        </p:txBody>
      </p:sp>
    </p:spTree>
    <p:extLst>
      <p:ext uri="{BB962C8B-B14F-4D97-AF65-F5344CB8AC3E}">
        <p14:creationId xmlns:p14="http://schemas.microsoft.com/office/powerpoint/2010/main" val="352008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94972" y="1426550"/>
            <a:ext cx="48477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Хранение документов в бумаге, на жестком диске или удаленном сервере не позволяет осуществлять контроль однозначности и валидности технических чертежей и данных. Постоянные модернизации и ремонты плодят версии чертежей, создавая множественные копии, и как следствие невозможность однозначно, не проводя длительные мероприятия, выяснить актуальность технических данных. Для решение именно этой проблемы и разработан программный комплекс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PRO-file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28340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06138" y="393566"/>
            <a:ext cx="3789023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Управленческая проблема</a:t>
            </a:r>
            <a:endParaRPr lang="ru-RU" sz="1300" dirty="0">
              <a:solidFill>
                <a:srgbClr val="7F7F7F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048" y="5894040"/>
            <a:ext cx="31270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Пример множественных копий одного чертежа.</a:t>
            </a:r>
          </a:p>
          <a:p>
            <a:pPr algn="ct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Из личного архива Косилова С.С.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8C857F-D9E9-4E90-9EFC-2E67BF20F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048" y="1447887"/>
            <a:ext cx="3159203" cy="43551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AD25AA-EBB7-4B30-88E2-7688CA18CC94}"/>
              </a:ext>
            </a:extLst>
          </p:cNvPr>
          <p:cNvSpPr txBox="1"/>
          <p:nvPr/>
        </p:nvSpPr>
        <p:spPr>
          <a:xfrm>
            <a:off x="297581" y="203276"/>
            <a:ext cx="1295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Stencil" panose="040409050D0802020404" pitchFamily="82" charset="0"/>
              </a:rPr>
              <a:t>PRO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F6542E8-F725-405F-9AAF-7877BE0BBE68}"/>
              </a:ext>
            </a:extLst>
          </p:cNvPr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194156, город Санкт-Петербург, пр. Энгельса, д. 33, корпус 1А, офис 404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www.progress.industries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EEA9DA2-9EB5-4015-B960-D7346FDE027A}"/>
              </a:ext>
            </a:extLst>
          </p:cNvPr>
          <p:cNvSpPr/>
          <p:nvPr/>
        </p:nvSpPr>
        <p:spPr>
          <a:xfrm>
            <a:off x="338125" y="6345779"/>
            <a:ext cx="19736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ООО «ИТК Прогресс»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29772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06138" y="393566"/>
            <a:ext cx="3789023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Содержание ИТР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1E0D36-6E17-490A-8D1F-E1A190A9F169}"/>
              </a:ext>
            </a:extLst>
          </p:cNvPr>
          <p:cNvSpPr txBox="1"/>
          <p:nvPr/>
        </p:nvSpPr>
        <p:spPr>
          <a:xfrm>
            <a:off x="297581" y="203276"/>
            <a:ext cx="1295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Stencil" panose="040409050D0802020404" pitchFamily="82" charset="0"/>
              </a:rPr>
              <a:t>PRO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D0A48A-64B3-404B-BC37-32553D39DFC1}"/>
              </a:ext>
            </a:extLst>
          </p:cNvPr>
          <p:cNvSpPr txBox="1"/>
          <p:nvPr/>
        </p:nvSpPr>
        <p:spPr>
          <a:xfrm>
            <a:off x="379899" y="4133190"/>
            <a:ext cx="82152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Разделы «Инженерные системы» и «Информационные модули» программируются под конкретные запросы заказчика и могут иметь любое содержание и форму. Сейчас часть модулей и систем находятся в разработке по мере поступления исходных данных от заказчика. Количество, порядок, наименование модулей «Инженерные системы» сделаны по техническим заданиям заказчика. Модули «Информационные системы» сделаны для примера, и могут быть любыми.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422D26A-3F34-456D-89A0-6E8742DF7392}"/>
              </a:ext>
            </a:extLst>
          </p:cNvPr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194156, город Санкт-Петербург, пр. Энгельса, д. 33, корпус 1А, офис 404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www.progress.industries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5217E41-1C90-4406-AC2B-0934849C836E}"/>
              </a:ext>
            </a:extLst>
          </p:cNvPr>
          <p:cNvSpPr/>
          <p:nvPr/>
        </p:nvSpPr>
        <p:spPr>
          <a:xfrm>
            <a:off x="338125" y="6345779"/>
            <a:ext cx="19736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ООО «ИТК Прогресс»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2DD9A1A-7A8D-474D-BFCA-A306FC2B7E41}"/>
              </a:ext>
            </a:extLst>
          </p:cNvPr>
          <p:cNvSpPr/>
          <p:nvPr/>
        </p:nvSpPr>
        <p:spPr>
          <a:xfrm>
            <a:off x="2652131" y="3925914"/>
            <a:ext cx="383973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Главная страница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FF0A86-36B4-4A53-BCD8-3B087A09A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30" y="1341794"/>
            <a:ext cx="7991311" cy="240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06138" y="393566"/>
            <a:ext cx="3789023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Внешний вид ИТР</a:t>
            </a:r>
          </a:p>
        </p:txBody>
      </p:sp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7C6D7B07-DA06-437B-AC82-6C6CBE4D0E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4799496"/>
              </p:ext>
            </p:extLst>
          </p:nvPr>
        </p:nvGraphicFramePr>
        <p:xfrm>
          <a:off x="532298" y="1223938"/>
          <a:ext cx="7918282" cy="5283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A1E0D36-6E17-490A-8D1F-E1A190A9F169}"/>
              </a:ext>
            </a:extLst>
          </p:cNvPr>
          <p:cNvSpPr txBox="1"/>
          <p:nvPr/>
        </p:nvSpPr>
        <p:spPr>
          <a:xfrm>
            <a:off x="297581" y="203276"/>
            <a:ext cx="1295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Stencil" panose="040409050D0802020404" pitchFamily="82" charset="0"/>
              </a:rPr>
              <a:t>PRO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136E99-A947-45B7-9394-51E429562CC1}"/>
              </a:ext>
            </a:extLst>
          </p:cNvPr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194156, город Санкт-Петербург, пр. Энгельса, д. 33, корпус 1А, офис 404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www.progress.industries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60C46A2-699E-4DC6-990B-5802E8037C93}"/>
              </a:ext>
            </a:extLst>
          </p:cNvPr>
          <p:cNvSpPr/>
          <p:nvPr/>
        </p:nvSpPr>
        <p:spPr>
          <a:xfrm>
            <a:off x="338125" y="6345779"/>
            <a:ext cx="19736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ООО «ИТК Прогресс»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76608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06138" y="393566"/>
            <a:ext cx="3789023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Технология </a:t>
            </a:r>
            <a:r>
              <a:rPr lang="en-US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QR-</a:t>
            </a:r>
            <a:r>
              <a:rPr 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кодирования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1E0D36-6E17-490A-8D1F-E1A190A9F169}"/>
              </a:ext>
            </a:extLst>
          </p:cNvPr>
          <p:cNvSpPr txBox="1"/>
          <p:nvPr/>
        </p:nvSpPr>
        <p:spPr>
          <a:xfrm>
            <a:off x="297581" y="203276"/>
            <a:ext cx="1295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Stencil" panose="040409050D0802020404" pitchFamily="82" charset="0"/>
              </a:rPr>
              <a:t>PRO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136E99-A947-45B7-9394-51E429562CC1}"/>
              </a:ext>
            </a:extLst>
          </p:cNvPr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194156, город Санкт-Петербург, пр. Энгельса, д. 33, корпус 1А, офис 404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www.progress.industries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60C46A2-699E-4DC6-990B-5802E8037C93}"/>
              </a:ext>
            </a:extLst>
          </p:cNvPr>
          <p:cNvSpPr/>
          <p:nvPr/>
        </p:nvSpPr>
        <p:spPr>
          <a:xfrm>
            <a:off x="338125" y="6345779"/>
            <a:ext cx="19736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ООО «ИТК Прогресс»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2020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E62EE8-25D2-4763-A4BA-841E4300E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97" y="1383631"/>
            <a:ext cx="2089533" cy="21478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C7314B-1DC3-4E11-A3C9-51E985F4C7EC}"/>
              </a:ext>
            </a:extLst>
          </p:cNvPr>
          <p:cNvSpPr txBox="1"/>
          <p:nvPr/>
        </p:nvSpPr>
        <p:spPr>
          <a:xfrm>
            <a:off x="2806575" y="1310664"/>
            <a:ext cx="5837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Также присутствует технология, позволяющая кодировать все инженерное оборудование с помощью </a:t>
            </a:r>
            <a:r>
              <a:rPr lang="en-US" dirty="0">
                <a:solidFill>
                  <a:srgbClr val="002060"/>
                </a:solidFill>
              </a:rPr>
              <a:t>QR-</a:t>
            </a:r>
            <a:r>
              <a:rPr lang="ru-RU" dirty="0">
                <a:solidFill>
                  <a:srgbClr val="002060"/>
                </a:solidFill>
              </a:rPr>
              <a:t>кодов, что облегчит доступ к информации и ускорит процесс принятия решений прямо непосредственно около инженерного объекта. Данная функция будет встроена в программный комплекс </a:t>
            </a:r>
            <a:r>
              <a:rPr lang="en-US" dirty="0">
                <a:solidFill>
                  <a:srgbClr val="002060"/>
                </a:solidFill>
              </a:rPr>
              <a:t>PRO-file</a:t>
            </a:r>
            <a:r>
              <a:rPr lang="ru-RU" dirty="0">
                <a:solidFill>
                  <a:srgbClr val="002060"/>
                </a:solidFill>
              </a:rPr>
              <a:t> и будет работать на любых планшетах или телефонах.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8E160-1336-4B4B-9B46-FBC2508D63B7}"/>
              </a:ext>
            </a:extLst>
          </p:cNvPr>
          <p:cNvSpPr txBox="1"/>
          <p:nvPr/>
        </p:nvSpPr>
        <p:spPr>
          <a:xfrm>
            <a:off x="383392" y="3745316"/>
            <a:ext cx="8244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В качестве примера можно привести ситуацию, когда инженер подходит к </a:t>
            </a:r>
            <a:r>
              <a:rPr lang="ru-RU" dirty="0" err="1">
                <a:solidFill>
                  <a:srgbClr val="002060"/>
                </a:solidFill>
              </a:rPr>
              <a:t>вентустановке</a:t>
            </a:r>
            <a:r>
              <a:rPr lang="ru-RU" dirty="0">
                <a:solidFill>
                  <a:srgbClr val="002060"/>
                </a:solidFill>
              </a:rPr>
              <a:t>, которая без видимой причины остановилась. Он сканирует код на </a:t>
            </a:r>
            <a:r>
              <a:rPr lang="ru-RU" dirty="0" err="1">
                <a:solidFill>
                  <a:srgbClr val="002060"/>
                </a:solidFill>
              </a:rPr>
              <a:t>вентустановке</a:t>
            </a:r>
            <a:r>
              <a:rPr lang="ru-RU" dirty="0">
                <a:solidFill>
                  <a:srgbClr val="002060"/>
                </a:solidFill>
              </a:rPr>
              <a:t> телефоном, и получает данные об источнике электрического питания и месте его нахождения, идет к этому щиту и там также сканирует телефоном код, получая все данные об этом электрическом щите, а также о причинах возможного отключения конкретных автоматов, если такое было сделано дежурной службой при аварии или плановом отключении.</a:t>
            </a:r>
          </a:p>
        </p:txBody>
      </p:sp>
    </p:spTree>
    <p:extLst>
      <p:ext uri="{BB962C8B-B14F-4D97-AF65-F5344CB8AC3E}">
        <p14:creationId xmlns:p14="http://schemas.microsoft.com/office/powerpoint/2010/main" val="206831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06138" y="393566"/>
            <a:ext cx="3789023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Уровни прав доступа </a:t>
            </a:r>
            <a:endParaRPr lang="ru-RU" sz="1300" dirty="0">
              <a:solidFill>
                <a:srgbClr val="7F7F7F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1EC650B8-2FEF-4461-A4CE-A8C43736B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2673866"/>
              </p:ext>
            </p:extLst>
          </p:nvPr>
        </p:nvGraphicFramePr>
        <p:xfrm>
          <a:off x="464370" y="1397000"/>
          <a:ext cx="8045888" cy="4565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885936B-3BC2-49EB-BDF7-F3D5D3DD0E26}"/>
              </a:ext>
            </a:extLst>
          </p:cNvPr>
          <p:cNvSpPr txBox="1"/>
          <p:nvPr/>
        </p:nvSpPr>
        <p:spPr>
          <a:xfrm>
            <a:off x="297581" y="203276"/>
            <a:ext cx="1295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Stencil" panose="040409050D0802020404" pitchFamily="82" charset="0"/>
              </a:rPr>
              <a:t>PRO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EB1CAB4-CEA5-49D0-9227-81FA3E5B21CB}"/>
              </a:ext>
            </a:extLst>
          </p:cNvPr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194156, город Санкт-Петербург, пр. Энгельса, д. 33, корпус 1А, офис 404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www.progress.industries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EE73077-E00B-4311-A6B0-C3BFB62816E5}"/>
              </a:ext>
            </a:extLst>
          </p:cNvPr>
          <p:cNvSpPr/>
          <p:nvPr/>
        </p:nvSpPr>
        <p:spPr>
          <a:xfrm>
            <a:off x="338125" y="6345779"/>
            <a:ext cx="19736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ООО «ИТК Прогресс»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48313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79898" y="4311849"/>
            <a:ext cx="82637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50898" y="393566"/>
            <a:ext cx="4644263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ru-RU" sz="1300" dirty="0" err="1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Бедефиты</a:t>
            </a:r>
            <a:r>
              <a:rPr lang="ru-RU" alt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от внедрения программного комплекса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BA1B13-BA8B-4E09-8B82-CF310F8A66C3}"/>
              </a:ext>
            </a:extLst>
          </p:cNvPr>
          <p:cNvSpPr txBox="1"/>
          <p:nvPr/>
        </p:nvSpPr>
        <p:spPr>
          <a:xfrm>
            <a:off x="297581" y="203276"/>
            <a:ext cx="1295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Stencil" panose="040409050D0802020404" pitchFamily="82" charset="0"/>
              </a:rPr>
              <a:t>PRO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328E0D8-2EBD-41B5-82B7-E507351F30C5}"/>
              </a:ext>
            </a:extLst>
          </p:cNvPr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194156, город Санкт-Петербург, пр. Энгельса, д. 33, корпус 1А, офис 404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www.progress.industries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9EF2D52-346B-48BA-A421-2169DBA83AC0}"/>
              </a:ext>
            </a:extLst>
          </p:cNvPr>
          <p:cNvSpPr/>
          <p:nvPr/>
        </p:nvSpPr>
        <p:spPr>
          <a:xfrm>
            <a:off x="338125" y="6345779"/>
            <a:ext cx="19736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ООО «ИТК Прогресс»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2020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86062EF3-FD79-4EAE-BF9A-DB70F133D8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1000708"/>
              </p:ext>
            </p:extLst>
          </p:nvPr>
        </p:nvGraphicFramePr>
        <p:xfrm>
          <a:off x="379899" y="1396999"/>
          <a:ext cx="8215262" cy="467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497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379899" y="6289186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9899" y="1087663"/>
            <a:ext cx="8215262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06138" y="393566"/>
            <a:ext cx="3789023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ru-RU" sz="1300" dirty="0">
                <a:solidFill>
                  <a:srgbClr val="7F7F7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Этапы внедрения проекта</a:t>
            </a:r>
            <a:endParaRPr lang="ru-RU" sz="1300" dirty="0">
              <a:solidFill>
                <a:srgbClr val="7F7F7F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83186709"/>
              </p:ext>
            </p:extLst>
          </p:nvPr>
        </p:nvGraphicFramePr>
        <p:xfrm>
          <a:off x="525101" y="1403296"/>
          <a:ext cx="7976103" cy="4545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E543D4D-18F8-4751-966E-04E4739BD820}"/>
              </a:ext>
            </a:extLst>
          </p:cNvPr>
          <p:cNvSpPr txBox="1"/>
          <p:nvPr/>
        </p:nvSpPr>
        <p:spPr>
          <a:xfrm>
            <a:off x="297581" y="203276"/>
            <a:ext cx="1295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Stencil" panose="040409050D0802020404" pitchFamily="82" charset="0"/>
              </a:rPr>
              <a:t>PRO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C328DB9-B18D-468C-ABFF-978AD90A268A}"/>
              </a:ext>
            </a:extLst>
          </p:cNvPr>
          <p:cNvSpPr/>
          <p:nvPr/>
        </p:nvSpPr>
        <p:spPr>
          <a:xfrm>
            <a:off x="1608665" y="6294615"/>
            <a:ext cx="703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194156, город Санкт-Петербург, пр. Энгельса, д. 33, корпус 1А, офис 404</a:t>
            </a:r>
            <a:b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www.progress.industries</a:t>
            </a:r>
            <a:endParaRPr lang="ru-RU" sz="1000" dirty="0">
              <a:solidFill>
                <a:srgbClr val="59595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AC378BB-B61C-458B-80A1-7381801F389F}"/>
              </a:ext>
            </a:extLst>
          </p:cNvPr>
          <p:cNvSpPr/>
          <p:nvPr/>
        </p:nvSpPr>
        <p:spPr>
          <a:xfrm>
            <a:off x="338125" y="6345779"/>
            <a:ext cx="19736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© ООО «ИТК Прогресс»</a:t>
            </a:r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ru-RU" sz="1000" dirty="0">
                <a:solidFill>
                  <a:srgbClr val="59595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62029721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4418</TotalTime>
  <Words>954</Words>
  <Application>Microsoft Office PowerPoint</Application>
  <PresentationFormat>Экран (4:3)</PresentationFormat>
  <Paragraphs>92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Georgia</vt:lpstr>
      <vt:lpstr>Stencil</vt:lpstr>
      <vt:lpstr>Tahoma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T-34</cp:lastModifiedBy>
  <cp:revision>423</cp:revision>
  <cp:lastPrinted>2018-07-10T10:25:20Z</cp:lastPrinted>
  <dcterms:created xsi:type="dcterms:W3CDTF">2012-03-15T07:34:45Z</dcterms:created>
  <dcterms:modified xsi:type="dcterms:W3CDTF">2020-07-01T14:31:33Z</dcterms:modified>
</cp:coreProperties>
</file>